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144000"/>
  <p:notesSz cx="9309100" cy="7023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5" algn="ctr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2pPr>
    <a:lvl3pPr marL="914270" algn="ctr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3pPr>
    <a:lvl4pPr marL="1371405" algn="ctr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40" algn="ctr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74" algn="l" defTabSz="914270" rtl="0" eaLnBrk="1" latinLnBrk="0" hangingPunct="1">
      <a:defRPr sz="500" b="1" kern="1200">
        <a:solidFill>
          <a:schemeClr val="tx1"/>
        </a:solidFill>
        <a:latin typeface="Arial" charset="0"/>
        <a:ea typeface="+mn-ea"/>
        <a:cs typeface="+mn-cs"/>
      </a:defRPr>
    </a:lvl6pPr>
    <a:lvl7pPr marL="2742809" algn="l" defTabSz="914270" rtl="0" eaLnBrk="1" latinLnBrk="0" hangingPunct="1">
      <a:defRPr sz="5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44" algn="l" defTabSz="914270" rtl="0" eaLnBrk="1" latinLnBrk="0" hangingPunct="1">
      <a:defRPr sz="5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79" algn="l" defTabSz="914270" rtl="0" eaLnBrk="1" latinLnBrk="0" hangingPunct="1">
      <a:defRPr sz="5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746"/>
    <a:srgbClr val="007680"/>
    <a:srgbClr val="009900"/>
    <a:srgbClr val="FF0000"/>
    <a:srgbClr val="0000FF"/>
    <a:srgbClr val="800000"/>
    <a:srgbClr val="4D4D4D"/>
    <a:srgbClr val="993300"/>
    <a:srgbClr val="CC66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7" autoAdjust="0"/>
    <p:restoredTop sz="96395" autoAdjust="0"/>
  </p:normalViewPr>
  <p:slideViewPr>
    <p:cSldViewPr>
      <p:cViewPr varScale="1">
        <p:scale>
          <a:sx n="86" d="100"/>
          <a:sy n="86" d="100"/>
        </p:scale>
        <p:origin x="1944" y="96"/>
      </p:cViewPr>
      <p:guideLst>
        <p:guide orient="horz" pos="2880"/>
        <p:guide pos="40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04495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545" tIns="8768" rIns="17545" bIns="8768" numCol="1" anchor="t" anchorCtr="0" compatLnSpc="1">
            <a:prstTxWarp prst="textNoShape">
              <a:avLst/>
            </a:prstTxWarp>
          </a:bodyPr>
          <a:lstStyle>
            <a:lvl1pPr algn="l" defTabSz="175944">
              <a:defRPr sz="6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0027" y="3"/>
            <a:ext cx="40259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545" tIns="8768" rIns="17545" bIns="8768" numCol="1" anchor="t" anchorCtr="0" compatLnSpc="1">
            <a:prstTxWarp prst="textNoShape">
              <a:avLst/>
            </a:prstTxWarp>
          </a:bodyPr>
          <a:lstStyle>
            <a:lvl1pPr algn="r" defTabSz="175944">
              <a:defRPr sz="6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672266"/>
            <a:ext cx="40449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545" tIns="8768" rIns="17545" bIns="8768" numCol="1" anchor="b" anchorCtr="0" compatLnSpc="1">
            <a:prstTxWarp prst="textNoShape">
              <a:avLst/>
            </a:prstTxWarp>
          </a:bodyPr>
          <a:lstStyle>
            <a:lvl1pPr algn="l" defTabSz="175944">
              <a:defRPr sz="6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80027" y="6672266"/>
            <a:ext cx="4025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545" tIns="8768" rIns="17545" bIns="8768" numCol="1" anchor="b" anchorCtr="0" compatLnSpc="1">
            <a:prstTxWarp prst="textNoShape">
              <a:avLst/>
            </a:prstTxWarp>
          </a:bodyPr>
          <a:lstStyle>
            <a:lvl1pPr algn="r" defTabSz="175944">
              <a:defRPr sz="600" b="0">
                <a:latin typeface="Times New Roman" pitchFamily="18" charset="0"/>
              </a:defRPr>
            </a:lvl1pPr>
          </a:lstStyle>
          <a:p>
            <a:pPr>
              <a:defRPr/>
            </a:pPr>
            <a:fld id="{86E1AA59-9E0E-4930-8939-1B02128B63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23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4033839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2908" tIns="31461" rIns="62908" bIns="31461" numCol="1" anchor="t" anchorCtr="0" compatLnSpc="1">
            <a:prstTxWarp prst="textNoShape">
              <a:avLst/>
            </a:prstTxWarp>
          </a:bodyPr>
          <a:lstStyle>
            <a:lvl1pPr algn="l">
              <a:defRPr sz="7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2092" y="3"/>
            <a:ext cx="40354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2908" tIns="31461" rIns="62908" bIns="31461" numCol="1" anchor="t" anchorCtr="0" compatLnSpc="1">
            <a:prstTxWarp prst="textNoShape">
              <a:avLst/>
            </a:prstTxWarp>
          </a:bodyPr>
          <a:lstStyle>
            <a:lvl1pPr algn="r">
              <a:defRPr sz="7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1463" y="527050"/>
            <a:ext cx="3686175" cy="263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81" y="3333753"/>
            <a:ext cx="7448548" cy="316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2908" tIns="31461" rIns="62908" bIns="314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6670681"/>
            <a:ext cx="4033839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2908" tIns="31461" rIns="62908" bIns="31461" numCol="1" anchor="b" anchorCtr="0" compatLnSpc="1">
            <a:prstTxWarp prst="textNoShape">
              <a:avLst/>
            </a:prstTxWarp>
          </a:bodyPr>
          <a:lstStyle>
            <a:lvl1pPr algn="l">
              <a:defRPr sz="7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092" y="6670681"/>
            <a:ext cx="40354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2908" tIns="31461" rIns="62908" bIns="31461" numCol="1" anchor="b" anchorCtr="0" compatLnSpc="1">
            <a:prstTxWarp prst="textNoShape">
              <a:avLst/>
            </a:prstTxWarp>
          </a:bodyPr>
          <a:lstStyle>
            <a:lvl1pPr algn="r">
              <a:defRPr sz="700" b="0">
                <a:latin typeface="Times New Roman" pitchFamily="18" charset="0"/>
              </a:defRPr>
            </a:lvl1pPr>
          </a:lstStyle>
          <a:p>
            <a:pPr>
              <a:defRPr/>
            </a:pPr>
            <a:fld id="{8D7BE108-706D-4E0C-943C-50BCDD2D2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31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7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0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54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674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9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charset="0"/>
              </a:defRPr>
            </a:lvl1pPr>
            <a:lvl2pPr marL="513158" indent="-195876">
              <a:defRPr sz="500" b="1">
                <a:solidFill>
                  <a:schemeClr val="tx1"/>
                </a:solidFill>
                <a:latin typeface="Arial" charset="0"/>
              </a:defRPr>
            </a:lvl2pPr>
            <a:lvl3pPr marL="788350" indent="-157022">
              <a:defRPr sz="500" b="1">
                <a:solidFill>
                  <a:schemeClr val="tx1"/>
                </a:solidFill>
                <a:latin typeface="Arial" charset="0"/>
              </a:defRPr>
            </a:lvl3pPr>
            <a:lvl4pPr marL="1104014" indent="-157022">
              <a:defRPr sz="500" b="1">
                <a:solidFill>
                  <a:schemeClr val="tx1"/>
                </a:solidFill>
                <a:latin typeface="Arial" charset="0"/>
              </a:defRPr>
            </a:lvl4pPr>
            <a:lvl5pPr marL="1421301" indent="-157022">
              <a:defRPr sz="500" b="1">
                <a:solidFill>
                  <a:schemeClr val="tx1"/>
                </a:solidFill>
                <a:latin typeface="Arial" charset="0"/>
              </a:defRPr>
            </a:lvl5pPr>
            <a:lvl6pPr marL="1887510" indent="-157022" algn="ctr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chemeClr val="tx1"/>
                </a:solidFill>
                <a:latin typeface="Arial" charset="0"/>
              </a:defRPr>
            </a:lvl6pPr>
            <a:lvl7pPr marL="2353724" indent="-157022" algn="ctr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chemeClr val="tx1"/>
                </a:solidFill>
                <a:latin typeface="Arial" charset="0"/>
              </a:defRPr>
            </a:lvl7pPr>
            <a:lvl8pPr marL="2819935" indent="-157022" algn="ctr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chemeClr val="tx1"/>
                </a:solidFill>
                <a:latin typeface="Arial" charset="0"/>
              </a:defRPr>
            </a:lvl8pPr>
            <a:lvl9pPr marL="3286147" indent="-157022" algn="ctr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A7714FA-9915-417A-9E35-E684B1CBF73E}" type="slidenum">
              <a:rPr lang="en-US" altLang="en-US" sz="700" b="0">
                <a:latin typeface="Times New Roman" pitchFamily="18" charset="0"/>
              </a:rPr>
              <a:pPr/>
              <a:t>1</a:t>
            </a:fld>
            <a:endParaRPr lang="en-US" altLang="en-US" sz="700" b="0" dirty="0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11463" y="527050"/>
            <a:ext cx="3686175" cy="263366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2" y="2840571"/>
            <a:ext cx="1088136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1" y="5181600"/>
            <a:ext cx="896112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D1CB0-FD38-4793-B358-B6200EC50D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6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13E56-5BFA-4E14-8490-088A380537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2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850746" y="488953"/>
            <a:ext cx="4607243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576" y="488953"/>
            <a:ext cx="13612812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B5D11-9598-418F-AE0C-747F735EF2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3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D2ECD-033D-4C87-A604-620503C36E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0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40" y="5875868"/>
            <a:ext cx="10881360" cy="1816100"/>
          </a:xfrm>
        </p:spPr>
        <p:txBody>
          <a:bodyPr anchor="t"/>
          <a:lstStyle>
            <a:lvl1pPr algn="l">
              <a:defRPr sz="530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40" y="3875622"/>
            <a:ext cx="10881360" cy="2000249"/>
          </a:xfrm>
        </p:spPr>
        <p:txBody>
          <a:bodyPr anchor="b"/>
          <a:lstStyle>
            <a:lvl1pPr marL="0" indent="0">
              <a:buNone/>
              <a:defRPr sz="2703">
                <a:solidFill>
                  <a:schemeClr val="tx1">
                    <a:tint val="75000"/>
                  </a:schemeClr>
                </a:solidFill>
              </a:defRPr>
            </a:lvl1pPr>
            <a:lvl2pPr marL="609431" indent="0">
              <a:buNone/>
              <a:defRPr sz="2402">
                <a:solidFill>
                  <a:schemeClr val="tx1">
                    <a:tint val="75000"/>
                  </a:schemeClr>
                </a:solidFill>
              </a:defRPr>
            </a:lvl2pPr>
            <a:lvl3pPr marL="1218864" indent="0">
              <a:buNone/>
              <a:defRPr sz="2202">
                <a:solidFill>
                  <a:schemeClr val="tx1">
                    <a:tint val="75000"/>
                  </a:schemeClr>
                </a:solidFill>
              </a:defRPr>
            </a:lvl3pPr>
            <a:lvl4pPr marL="1828295" indent="0">
              <a:buNone/>
              <a:defRPr sz="1902">
                <a:solidFill>
                  <a:schemeClr val="tx1">
                    <a:tint val="75000"/>
                  </a:schemeClr>
                </a:solidFill>
              </a:defRPr>
            </a:lvl4pPr>
            <a:lvl5pPr marL="2437726" indent="0">
              <a:buNone/>
              <a:defRPr sz="1902">
                <a:solidFill>
                  <a:schemeClr val="tx1">
                    <a:tint val="75000"/>
                  </a:schemeClr>
                </a:solidFill>
              </a:defRPr>
            </a:lvl5pPr>
            <a:lvl6pPr marL="3047159" indent="0">
              <a:buNone/>
              <a:defRPr sz="1902">
                <a:solidFill>
                  <a:schemeClr val="tx1">
                    <a:tint val="75000"/>
                  </a:schemeClr>
                </a:solidFill>
              </a:defRPr>
            </a:lvl6pPr>
            <a:lvl7pPr marL="3656590" indent="0">
              <a:buNone/>
              <a:defRPr sz="1902">
                <a:solidFill>
                  <a:schemeClr val="tx1">
                    <a:tint val="75000"/>
                  </a:schemeClr>
                </a:solidFill>
              </a:defRPr>
            </a:lvl7pPr>
            <a:lvl8pPr marL="4266021" indent="0">
              <a:buNone/>
              <a:defRPr sz="1902">
                <a:solidFill>
                  <a:schemeClr val="tx1">
                    <a:tint val="75000"/>
                  </a:schemeClr>
                </a:solidFill>
              </a:defRPr>
            </a:lvl8pPr>
            <a:lvl9pPr marL="4875454" indent="0">
              <a:buNone/>
              <a:defRPr sz="19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39A32-E8AC-4A17-BCCD-085D6CD0F5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0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574" y="2844802"/>
            <a:ext cx="9110026" cy="8045451"/>
          </a:xfrm>
        </p:spPr>
        <p:txBody>
          <a:bodyPr/>
          <a:lstStyle>
            <a:lvl1pPr>
              <a:defRPr sz="3704"/>
            </a:lvl1pPr>
            <a:lvl2pPr>
              <a:defRPr sz="3203"/>
            </a:lvl2pPr>
            <a:lvl3pPr>
              <a:defRPr sz="2703"/>
            </a:lvl3pPr>
            <a:lvl4pPr>
              <a:defRPr sz="2402"/>
            </a:lvl4pPr>
            <a:lvl5pPr>
              <a:defRPr sz="2402"/>
            </a:lvl5pPr>
            <a:lvl6pPr>
              <a:defRPr sz="2402"/>
            </a:lvl6pPr>
            <a:lvl7pPr>
              <a:defRPr sz="2402"/>
            </a:lvl7pPr>
            <a:lvl8pPr>
              <a:defRPr sz="2402"/>
            </a:lvl8pPr>
            <a:lvl9pPr>
              <a:defRPr sz="24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47963" y="2844802"/>
            <a:ext cx="9110029" cy="8045451"/>
          </a:xfrm>
        </p:spPr>
        <p:txBody>
          <a:bodyPr/>
          <a:lstStyle>
            <a:lvl1pPr>
              <a:defRPr sz="3704"/>
            </a:lvl1pPr>
            <a:lvl2pPr>
              <a:defRPr sz="3203"/>
            </a:lvl2pPr>
            <a:lvl3pPr>
              <a:defRPr sz="2703"/>
            </a:lvl3pPr>
            <a:lvl4pPr>
              <a:defRPr sz="2402"/>
            </a:lvl4pPr>
            <a:lvl5pPr>
              <a:defRPr sz="2402"/>
            </a:lvl5pPr>
            <a:lvl6pPr>
              <a:defRPr sz="2402"/>
            </a:lvl6pPr>
            <a:lvl7pPr>
              <a:defRPr sz="2402"/>
            </a:lvl7pPr>
            <a:lvl8pPr>
              <a:defRPr sz="2402"/>
            </a:lvl8pPr>
            <a:lvl9pPr>
              <a:defRPr sz="24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0DAB3-F645-4994-9588-E6A9C71F7B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8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66185"/>
            <a:ext cx="11521440" cy="152400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046817"/>
            <a:ext cx="5656263" cy="853017"/>
          </a:xfrm>
        </p:spPr>
        <p:txBody>
          <a:bodyPr anchor="b"/>
          <a:lstStyle>
            <a:lvl1pPr marL="0" indent="0">
              <a:buNone/>
              <a:defRPr sz="3203" b="1"/>
            </a:lvl1pPr>
            <a:lvl2pPr marL="609431" indent="0">
              <a:buNone/>
              <a:defRPr sz="2703" b="1"/>
            </a:lvl2pPr>
            <a:lvl3pPr marL="1218864" indent="0">
              <a:buNone/>
              <a:defRPr sz="2402" b="1"/>
            </a:lvl3pPr>
            <a:lvl4pPr marL="1828295" indent="0">
              <a:buNone/>
              <a:defRPr sz="2202" b="1"/>
            </a:lvl4pPr>
            <a:lvl5pPr marL="2437726" indent="0">
              <a:buNone/>
              <a:defRPr sz="2202" b="1"/>
            </a:lvl5pPr>
            <a:lvl6pPr marL="3047159" indent="0">
              <a:buNone/>
              <a:defRPr sz="2202" b="1"/>
            </a:lvl6pPr>
            <a:lvl7pPr marL="3656590" indent="0">
              <a:buNone/>
              <a:defRPr sz="2202" b="1"/>
            </a:lvl7pPr>
            <a:lvl8pPr marL="4266021" indent="0">
              <a:buNone/>
              <a:defRPr sz="2202" b="1"/>
            </a:lvl8pPr>
            <a:lvl9pPr marL="4875454" indent="0">
              <a:buNone/>
              <a:defRPr sz="220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2899834"/>
            <a:ext cx="5656263" cy="5268384"/>
          </a:xfrm>
        </p:spPr>
        <p:txBody>
          <a:bodyPr/>
          <a:lstStyle>
            <a:lvl1pPr>
              <a:defRPr sz="3203"/>
            </a:lvl1pPr>
            <a:lvl2pPr>
              <a:defRPr sz="2703"/>
            </a:lvl2pPr>
            <a:lvl3pPr>
              <a:defRPr sz="2402"/>
            </a:lvl3pPr>
            <a:lvl4pPr>
              <a:defRPr sz="2202"/>
            </a:lvl4pPr>
            <a:lvl5pPr>
              <a:defRPr sz="2202"/>
            </a:lvl5pPr>
            <a:lvl6pPr>
              <a:defRPr sz="2202"/>
            </a:lvl6pPr>
            <a:lvl7pPr>
              <a:defRPr sz="2202"/>
            </a:lvl7pPr>
            <a:lvl8pPr>
              <a:defRPr sz="2202"/>
            </a:lvl8pPr>
            <a:lvl9pPr>
              <a:defRPr sz="22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046817"/>
            <a:ext cx="5658486" cy="853017"/>
          </a:xfrm>
        </p:spPr>
        <p:txBody>
          <a:bodyPr anchor="b"/>
          <a:lstStyle>
            <a:lvl1pPr marL="0" indent="0">
              <a:buNone/>
              <a:defRPr sz="3203" b="1"/>
            </a:lvl1pPr>
            <a:lvl2pPr marL="609431" indent="0">
              <a:buNone/>
              <a:defRPr sz="2703" b="1"/>
            </a:lvl2pPr>
            <a:lvl3pPr marL="1218864" indent="0">
              <a:buNone/>
              <a:defRPr sz="2402" b="1"/>
            </a:lvl3pPr>
            <a:lvl4pPr marL="1828295" indent="0">
              <a:buNone/>
              <a:defRPr sz="2202" b="1"/>
            </a:lvl4pPr>
            <a:lvl5pPr marL="2437726" indent="0">
              <a:buNone/>
              <a:defRPr sz="2202" b="1"/>
            </a:lvl5pPr>
            <a:lvl6pPr marL="3047159" indent="0">
              <a:buNone/>
              <a:defRPr sz="2202" b="1"/>
            </a:lvl6pPr>
            <a:lvl7pPr marL="3656590" indent="0">
              <a:buNone/>
              <a:defRPr sz="2202" b="1"/>
            </a:lvl7pPr>
            <a:lvl8pPr marL="4266021" indent="0">
              <a:buNone/>
              <a:defRPr sz="2202" b="1"/>
            </a:lvl8pPr>
            <a:lvl9pPr marL="4875454" indent="0">
              <a:buNone/>
              <a:defRPr sz="220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899834"/>
            <a:ext cx="5658486" cy="5268384"/>
          </a:xfrm>
        </p:spPr>
        <p:txBody>
          <a:bodyPr/>
          <a:lstStyle>
            <a:lvl1pPr>
              <a:defRPr sz="3203"/>
            </a:lvl1pPr>
            <a:lvl2pPr>
              <a:defRPr sz="2703"/>
            </a:lvl2pPr>
            <a:lvl3pPr>
              <a:defRPr sz="2402"/>
            </a:lvl3pPr>
            <a:lvl4pPr>
              <a:defRPr sz="2202"/>
            </a:lvl4pPr>
            <a:lvl5pPr>
              <a:defRPr sz="2202"/>
            </a:lvl5pPr>
            <a:lvl6pPr>
              <a:defRPr sz="2202"/>
            </a:lvl6pPr>
            <a:lvl7pPr>
              <a:defRPr sz="2202"/>
            </a:lvl7pPr>
            <a:lvl8pPr>
              <a:defRPr sz="2202"/>
            </a:lvl8pPr>
            <a:lvl9pPr>
              <a:defRPr sz="22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00699-C220-42A6-B246-4488BE65A2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3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EEFF7-9D64-4546-B5B8-F567A318AE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9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573F4-FE04-4A04-BC32-BF0A5976C9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0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364067"/>
            <a:ext cx="4211638" cy="1549400"/>
          </a:xfrm>
        </p:spPr>
        <p:txBody>
          <a:bodyPr anchor="b"/>
          <a:lstStyle>
            <a:lvl1pPr algn="l">
              <a:defRPr sz="270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64070"/>
            <a:ext cx="7156450" cy="7804151"/>
          </a:xfrm>
        </p:spPr>
        <p:txBody>
          <a:bodyPr/>
          <a:lstStyle>
            <a:lvl1pPr>
              <a:defRPr sz="4304"/>
            </a:lvl1pPr>
            <a:lvl2pPr>
              <a:defRPr sz="3704"/>
            </a:lvl2pPr>
            <a:lvl3pPr>
              <a:defRPr sz="3203"/>
            </a:lvl3pPr>
            <a:lvl4pPr>
              <a:defRPr sz="2703"/>
            </a:lvl4pPr>
            <a:lvl5pPr>
              <a:defRPr sz="2703"/>
            </a:lvl5pPr>
            <a:lvl6pPr>
              <a:defRPr sz="2703"/>
            </a:lvl6pPr>
            <a:lvl7pPr>
              <a:defRPr sz="2703"/>
            </a:lvl7pPr>
            <a:lvl8pPr>
              <a:defRPr sz="2703"/>
            </a:lvl8pPr>
            <a:lvl9pPr>
              <a:defRPr sz="270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3" y="1913470"/>
            <a:ext cx="4211638" cy="6254751"/>
          </a:xfrm>
        </p:spPr>
        <p:txBody>
          <a:bodyPr/>
          <a:lstStyle>
            <a:lvl1pPr marL="0" indent="0">
              <a:buNone/>
              <a:defRPr sz="1902"/>
            </a:lvl1pPr>
            <a:lvl2pPr marL="609431" indent="0">
              <a:buNone/>
              <a:defRPr sz="1602"/>
            </a:lvl2pPr>
            <a:lvl3pPr marL="1218864" indent="0">
              <a:buNone/>
              <a:defRPr sz="1301"/>
            </a:lvl3pPr>
            <a:lvl4pPr marL="1828295" indent="0">
              <a:buNone/>
              <a:defRPr sz="1201"/>
            </a:lvl4pPr>
            <a:lvl5pPr marL="2437726" indent="0">
              <a:buNone/>
              <a:defRPr sz="1201"/>
            </a:lvl5pPr>
            <a:lvl6pPr marL="3047159" indent="0">
              <a:buNone/>
              <a:defRPr sz="1201"/>
            </a:lvl6pPr>
            <a:lvl7pPr marL="3656590" indent="0">
              <a:buNone/>
              <a:defRPr sz="1201"/>
            </a:lvl7pPr>
            <a:lvl8pPr marL="4266021" indent="0">
              <a:buNone/>
              <a:defRPr sz="1201"/>
            </a:lvl8pPr>
            <a:lvl9pPr marL="4875454" indent="0">
              <a:buNone/>
              <a:defRPr sz="12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0FC62-C486-4F66-A969-FF88ED36AE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5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4" y="6400802"/>
            <a:ext cx="7680960" cy="755651"/>
          </a:xfrm>
        </p:spPr>
        <p:txBody>
          <a:bodyPr anchor="b"/>
          <a:lstStyle>
            <a:lvl1pPr algn="l">
              <a:defRPr sz="270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4" y="817035"/>
            <a:ext cx="7680960" cy="5486400"/>
          </a:xfrm>
        </p:spPr>
        <p:txBody>
          <a:bodyPr/>
          <a:lstStyle>
            <a:lvl1pPr marL="0" indent="0">
              <a:buNone/>
              <a:defRPr sz="4304"/>
            </a:lvl1pPr>
            <a:lvl2pPr marL="609431" indent="0">
              <a:buNone/>
              <a:defRPr sz="3704"/>
            </a:lvl2pPr>
            <a:lvl3pPr marL="1218864" indent="0">
              <a:buNone/>
              <a:defRPr sz="3203"/>
            </a:lvl3pPr>
            <a:lvl4pPr marL="1828295" indent="0">
              <a:buNone/>
              <a:defRPr sz="2703"/>
            </a:lvl4pPr>
            <a:lvl5pPr marL="2437726" indent="0">
              <a:buNone/>
              <a:defRPr sz="2703"/>
            </a:lvl5pPr>
            <a:lvl6pPr marL="3047159" indent="0">
              <a:buNone/>
              <a:defRPr sz="2703"/>
            </a:lvl6pPr>
            <a:lvl7pPr marL="3656590" indent="0">
              <a:buNone/>
              <a:defRPr sz="2703"/>
            </a:lvl7pPr>
            <a:lvl8pPr marL="4266021" indent="0">
              <a:buNone/>
              <a:defRPr sz="2703"/>
            </a:lvl8pPr>
            <a:lvl9pPr marL="4875454" indent="0">
              <a:buNone/>
              <a:defRPr sz="270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4" y="7156454"/>
            <a:ext cx="7680960" cy="1073149"/>
          </a:xfrm>
        </p:spPr>
        <p:txBody>
          <a:bodyPr/>
          <a:lstStyle>
            <a:lvl1pPr marL="0" indent="0">
              <a:buNone/>
              <a:defRPr sz="1902"/>
            </a:lvl1pPr>
            <a:lvl2pPr marL="609431" indent="0">
              <a:buNone/>
              <a:defRPr sz="1602"/>
            </a:lvl2pPr>
            <a:lvl3pPr marL="1218864" indent="0">
              <a:buNone/>
              <a:defRPr sz="1301"/>
            </a:lvl3pPr>
            <a:lvl4pPr marL="1828295" indent="0">
              <a:buNone/>
              <a:defRPr sz="1201"/>
            </a:lvl4pPr>
            <a:lvl5pPr marL="2437726" indent="0">
              <a:buNone/>
              <a:defRPr sz="1201"/>
            </a:lvl5pPr>
            <a:lvl6pPr marL="3047159" indent="0">
              <a:buNone/>
              <a:defRPr sz="1201"/>
            </a:lvl6pPr>
            <a:lvl7pPr marL="3656590" indent="0">
              <a:buNone/>
              <a:defRPr sz="1201"/>
            </a:lvl7pPr>
            <a:lvl8pPr marL="4266021" indent="0">
              <a:buNone/>
              <a:defRPr sz="1201"/>
            </a:lvl8pPr>
            <a:lvl9pPr marL="4875454" indent="0">
              <a:buNone/>
              <a:defRPr sz="12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9C8D-1CEB-4C0F-8174-E77C1ED7A0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0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66185"/>
            <a:ext cx="11521440" cy="1524001"/>
          </a:xfrm>
          <a:prstGeom prst="rect">
            <a:avLst/>
          </a:prstGeom>
        </p:spPr>
        <p:txBody>
          <a:bodyPr vert="horz" lIns="121764" tIns="60882" rIns="121764" bIns="6088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33605"/>
            <a:ext cx="11521440" cy="6034617"/>
          </a:xfrm>
          <a:prstGeom prst="rect">
            <a:avLst/>
          </a:prstGeom>
        </p:spPr>
        <p:txBody>
          <a:bodyPr vert="horz" lIns="121764" tIns="60882" rIns="121764" bIns="608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475136"/>
            <a:ext cx="2987041" cy="486833"/>
          </a:xfrm>
          <a:prstGeom prst="rect">
            <a:avLst/>
          </a:prstGeom>
        </p:spPr>
        <p:txBody>
          <a:bodyPr vert="horz" lIns="121764" tIns="60882" rIns="121764" bIns="60882" rtlCol="0" anchor="ctr"/>
          <a:lstStyle>
            <a:lvl1pPr algn="l">
              <a:defRPr sz="16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1" y="8475136"/>
            <a:ext cx="4053839" cy="486833"/>
          </a:xfrm>
          <a:prstGeom prst="rect">
            <a:avLst/>
          </a:prstGeom>
        </p:spPr>
        <p:txBody>
          <a:bodyPr vert="horz" lIns="121764" tIns="60882" rIns="121764" bIns="60882" rtlCol="0" anchor="ctr"/>
          <a:lstStyle>
            <a:lvl1pPr algn="ctr">
              <a:defRPr sz="16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475136"/>
            <a:ext cx="2987041" cy="486833"/>
          </a:xfrm>
          <a:prstGeom prst="rect">
            <a:avLst/>
          </a:prstGeom>
        </p:spPr>
        <p:txBody>
          <a:bodyPr vert="horz" lIns="121764" tIns="60882" rIns="121764" bIns="60882" rtlCol="0" anchor="ctr"/>
          <a:lstStyle>
            <a:lvl1pPr algn="r">
              <a:defRPr sz="16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204B65-0F7E-4DDC-A6DB-C4A65B9C2E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5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8864" rtl="0" eaLnBrk="1" latinLnBrk="0" hangingPunct="1">
        <a:spcBef>
          <a:spcPct val="0"/>
        </a:spcBef>
        <a:buNone/>
        <a:defRPr sz="5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75" indent="-457075" algn="l" defTabSz="1218864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4" kern="1200">
          <a:solidFill>
            <a:schemeClr val="tx1"/>
          </a:solidFill>
          <a:latin typeface="+mn-lt"/>
          <a:ea typeface="+mn-ea"/>
          <a:cs typeface="+mn-cs"/>
        </a:defRPr>
      </a:lvl1pPr>
      <a:lvl2pPr marL="990326" indent="-380896" algn="l" defTabSz="1218864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4" kern="1200">
          <a:solidFill>
            <a:schemeClr val="tx1"/>
          </a:solidFill>
          <a:latin typeface="+mn-lt"/>
          <a:ea typeface="+mn-ea"/>
          <a:cs typeface="+mn-cs"/>
        </a:defRPr>
      </a:lvl2pPr>
      <a:lvl3pPr marL="1523579" indent="-304715" algn="l" defTabSz="12188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3" kern="1200">
          <a:solidFill>
            <a:schemeClr val="tx1"/>
          </a:solidFill>
          <a:latin typeface="+mn-lt"/>
          <a:ea typeface="+mn-ea"/>
          <a:cs typeface="+mn-cs"/>
        </a:defRPr>
      </a:lvl3pPr>
      <a:lvl4pPr marL="2133012" indent="-304715" algn="l" defTabSz="12188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3" kern="1200">
          <a:solidFill>
            <a:schemeClr val="tx1"/>
          </a:solidFill>
          <a:latin typeface="+mn-lt"/>
          <a:ea typeface="+mn-ea"/>
          <a:cs typeface="+mn-cs"/>
        </a:defRPr>
      </a:lvl4pPr>
      <a:lvl5pPr marL="2742442" indent="-304715" algn="l" defTabSz="1218864" rtl="0" eaLnBrk="1" latinLnBrk="0" hangingPunct="1">
        <a:spcBef>
          <a:spcPct val="20000"/>
        </a:spcBef>
        <a:buFont typeface="Arial" panose="020B0604020202020204" pitchFamily="34" charset="0"/>
        <a:buChar char="»"/>
        <a:defRPr sz="2703" kern="1200">
          <a:solidFill>
            <a:schemeClr val="tx1"/>
          </a:solidFill>
          <a:latin typeface="+mn-lt"/>
          <a:ea typeface="+mn-ea"/>
          <a:cs typeface="+mn-cs"/>
        </a:defRPr>
      </a:lvl5pPr>
      <a:lvl6pPr marL="3351874" indent="-304715" algn="l" defTabSz="12188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3" kern="1200">
          <a:solidFill>
            <a:schemeClr val="tx1"/>
          </a:solidFill>
          <a:latin typeface="+mn-lt"/>
          <a:ea typeface="+mn-ea"/>
          <a:cs typeface="+mn-cs"/>
        </a:defRPr>
      </a:lvl6pPr>
      <a:lvl7pPr marL="3961306" indent="-304715" algn="l" defTabSz="12188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3" kern="1200">
          <a:solidFill>
            <a:schemeClr val="tx1"/>
          </a:solidFill>
          <a:latin typeface="+mn-lt"/>
          <a:ea typeface="+mn-ea"/>
          <a:cs typeface="+mn-cs"/>
        </a:defRPr>
      </a:lvl7pPr>
      <a:lvl8pPr marL="4570738" indent="-304715" algn="l" defTabSz="12188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3" kern="1200">
          <a:solidFill>
            <a:schemeClr val="tx1"/>
          </a:solidFill>
          <a:latin typeface="+mn-lt"/>
          <a:ea typeface="+mn-ea"/>
          <a:cs typeface="+mn-cs"/>
        </a:defRPr>
      </a:lvl8pPr>
      <a:lvl9pPr marL="5180169" indent="-304715" algn="l" defTabSz="12188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64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1pPr>
      <a:lvl2pPr marL="609431" algn="l" defTabSz="1218864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2pPr>
      <a:lvl3pPr marL="1218864" algn="l" defTabSz="1218864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3pPr>
      <a:lvl4pPr marL="1828295" algn="l" defTabSz="1218864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4pPr>
      <a:lvl5pPr marL="2437726" algn="l" defTabSz="1218864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5pPr>
      <a:lvl6pPr marL="3047159" algn="l" defTabSz="1218864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6pPr>
      <a:lvl7pPr marL="3656590" algn="l" defTabSz="1218864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7pPr>
      <a:lvl8pPr marL="4266021" algn="l" defTabSz="1218864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8pPr>
      <a:lvl9pPr marL="4875454" algn="l" defTabSz="1218864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Line 361"/>
          <p:cNvSpPr>
            <a:spLocks noChangeShapeType="1"/>
          </p:cNvSpPr>
          <p:nvPr/>
        </p:nvSpPr>
        <p:spPr bwMode="auto">
          <a:xfrm flipH="1" flipV="1">
            <a:off x="12275908" y="6329607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522" tIns="45762" rIns="91522" bIns="45762"/>
          <a:lstStyle/>
          <a:p>
            <a:endParaRPr lang="en-US" sz="501" dirty="0"/>
          </a:p>
        </p:txBody>
      </p:sp>
      <p:sp>
        <p:nvSpPr>
          <p:cNvPr id="2082" name="Line 433"/>
          <p:cNvSpPr>
            <a:spLocks noChangeShapeType="1"/>
          </p:cNvSpPr>
          <p:nvPr/>
        </p:nvSpPr>
        <p:spPr bwMode="auto">
          <a:xfrm>
            <a:off x="11130127" y="696367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522" tIns="45762" rIns="91522" bIns="45762">
            <a:spAutoFit/>
          </a:bodyPr>
          <a:lstStyle/>
          <a:p>
            <a:endParaRPr lang="en-US" sz="501" dirty="0"/>
          </a:p>
        </p:txBody>
      </p:sp>
      <p:cxnSp>
        <p:nvCxnSpPr>
          <p:cNvPr id="2102" name="AutoShape 1772"/>
          <p:cNvCxnSpPr>
            <a:cxnSpLocks noChangeShapeType="1"/>
          </p:cNvCxnSpPr>
          <p:nvPr/>
        </p:nvCxnSpPr>
        <p:spPr bwMode="auto">
          <a:xfrm>
            <a:off x="9604537" y="5945031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E79777C6-3464-44EE-A603-1332B0B845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87" b="35980"/>
          <a:stretch/>
        </p:blipFill>
        <p:spPr>
          <a:xfrm>
            <a:off x="0" y="7584878"/>
            <a:ext cx="12801600" cy="1564933"/>
          </a:xfrm>
          <a:prstGeom prst="rect">
            <a:avLst/>
          </a:prstGeom>
        </p:spPr>
      </p:pic>
      <p:sp>
        <p:nvSpPr>
          <p:cNvPr id="2114" name="Line 1899"/>
          <p:cNvSpPr>
            <a:spLocks noChangeShapeType="1"/>
          </p:cNvSpPr>
          <p:nvPr/>
        </p:nvSpPr>
        <p:spPr bwMode="auto">
          <a:xfrm flipH="1">
            <a:off x="7011036" y="5945031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551" tIns="17777" rIns="35551" bIns="17777" anchor="ctr"/>
          <a:lstStyle/>
          <a:p>
            <a:endParaRPr lang="en-US" sz="501" dirty="0"/>
          </a:p>
        </p:txBody>
      </p:sp>
      <p:sp>
        <p:nvSpPr>
          <p:cNvPr id="21" name="TextBox 20"/>
          <p:cNvSpPr txBox="1"/>
          <p:nvPr/>
        </p:nvSpPr>
        <p:spPr>
          <a:xfrm>
            <a:off x="10513935" y="5760732"/>
            <a:ext cx="823818" cy="16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0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C038603-C2E8-4BFA-A14B-DB5C38A2082D}"/>
              </a:ext>
            </a:extLst>
          </p:cNvPr>
          <p:cNvGrpSpPr/>
          <p:nvPr/>
        </p:nvGrpSpPr>
        <p:grpSpPr>
          <a:xfrm>
            <a:off x="1001275" y="2373732"/>
            <a:ext cx="10799049" cy="4255668"/>
            <a:chOff x="849720" y="210564"/>
            <a:chExt cx="10799049" cy="4255668"/>
          </a:xfrm>
        </p:grpSpPr>
        <p:sp>
          <p:nvSpPr>
            <p:cNvPr id="2051" name="Rectangle 49"/>
            <p:cNvSpPr>
              <a:spLocks noChangeArrowheads="1"/>
            </p:cNvSpPr>
            <p:nvPr/>
          </p:nvSpPr>
          <p:spPr bwMode="auto">
            <a:xfrm>
              <a:off x="5552080" y="210564"/>
              <a:ext cx="1719467" cy="5514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5551" tIns="17777" rIns="35551" bIns="17777" anchor="ctr"/>
            <a:lstStyle>
              <a:lvl1pPr defTabSz="1701800">
                <a:defRPr sz="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701800">
                <a:defRPr sz="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701800">
                <a:defRPr sz="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701800">
                <a:defRPr sz="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701800">
                <a:defRPr sz="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1701800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1701800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1701800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1701800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dirty="0"/>
                <a:t>CHIEF OF POLICE</a:t>
              </a:r>
              <a:endParaRPr lang="en-US" altLang="en-US" sz="1200" b="0" dirty="0">
                <a:latin typeface="Times New Roman" pitchFamily="18" charset="0"/>
              </a:endParaRPr>
            </a:p>
          </p:txBody>
        </p:sp>
        <p:sp>
          <p:nvSpPr>
            <p:cNvPr id="2052" name="Rectangle 51"/>
            <p:cNvSpPr>
              <a:spLocks noChangeArrowheads="1"/>
            </p:cNvSpPr>
            <p:nvPr/>
          </p:nvSpPr>
          <p:spPr bwMode="auto">
            <a:xfrm>
              <a:off x="5552081" y="1088570"/>
              <a:ext cx="1719466" cy="4354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5551" tIns="17777" rIns="35551" bIns="17777" anchor="ctr"/>
            <a:lstStyle>
              <a:lvl1pPr defTabSz="354013">
                <a:defRPr sz="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901" dirty="0"/>
                <a:t>ADMINISTRATIVE DIVISION</a:t>
              </a:r>
            </a:p>
            <a:p>
              <a:r>
                <a:rPr lang="en-US" altLang="en-US" sz="901" dirty="0"/>
                <a:t>ASSISTANT CHIEF</a:t>
              </a:r>
            </a:p>
          </p:txBody>
        </p:sp>
        <p:sp>
          <p:nvSpPr>
            <p:cNvPr id="2053" name="Rectangle 52"/>
            <p:cNvSpPr>
              <a:spLocks noChangeArrowheads="1"/>
            </p:cNvSpPr>
            <p:nvPr/>
          </p:nvSpPr>
          <p:spPr bwMode="auto">
            <a:xfrm>
              <a:off x="6525987" y="2072584"/>
              <a:ext cx="823818" cy="3291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5551" tIns="17777" rIns="35551" bIns="17777" anchor="ctr"/>
            <a:lstStyle>
              <a:lvl1pPr defTabSz="354013">
                <a:defRPr sz="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501" dirty="0">
                  <a:solidFill>
                    <a:srgbClr val="007680"/>
                  </a:solidFill>
                </a:rPr>
                <a:t>ADMIN ASSISTANT</a:t>
              </a:r>
            </a:p>
          </p:txBody>
        </p:sp>
        <p:sp>
          <p:nvSpPr>
            <p:cNvPr id="2055" name="Rectangle 54"/>
            <p:cNvSpPr>
              <a:spLocks noChangeArrowheads="1"/>
            </p:cNvSpPr>
            <p:nvPr/>
          </p:nvSpPr>
          <p:spPr bwMode="auto">
            <a:xfrm>
              <a:off x="7619597" y="718236"/>
              <a:ext cx="823818" cy="3291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5551" tIns="17777" rIns="35551" bIns="17777" anchor="ctr"/>
            <a:lstStyle>
              <a:lvl1pPr defTabSz="354013">
                <a:defRPr sz="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501" dirty="0"/>
                <a:t>INTERNAL AFFAIRS</a:t>
              </a:r>
            </a:p>
            <a:p>
              <a:r>
                <a:rPr lang="en-US" altLang="en-US" sz="501" dirty="0"/>
                <a:t>COMMANDER</a:t>
              </a:r>
            </a:p>
          </p:txBody>
        </p:sp>
        <p:sp>
          <p:nvSpPr>
            <p:cNvPr id="2122" name="Rectangle 2233"/>
            <p:cNvSpPr>
              <a:spLocks noChangeArrowheads="1"/>
            </p:cNvSpPr>
            <p:nvPr/>
          </p:nvSpPr>
          <p:spPr bwMode="auto">
            <a:xfrm>
              <a:off x="6525987" y="1684414"/>
              <a:ext cx="823818" cy="32952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5551" tIns="17777" rIns="35551" bIns="17777" anchor="ctr"/>
            <a:lstStyle>
              <a:lvl1pPr defTabSz="354013">
                <a:defRPr sz="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501" dirty="0">
                  <a:solidFill>
                    <a:srgbClr val="007680"/>
                  </a:solidFill>
                </a:rPr>
                <a:t>PUBLIC SAFETY</a:t>
              </a:r>
            </a:p>
            <a:p>
              <a:r>
                <a:rPr lang="en-US" altLang="en-US" sz="501" dirty="0">
                  <a:solidFill>
                    <a:srgbClr val="007680"/>
                  </a:solidFill>
                </a:rPr>
                <a:t>COMMUNICATIONS &amp;</a:t>
              </a:r>
              <a:br>
                <a:rPr lang="en-US" altLang="en-US" sz="501" dirty="0">
                  <a:solidFill>
                    <a:srgbClr val="007680"/>
                  </a:solidFill>
                </a:rPr>
              </a:br>
              <a:r>
                <a:rPr lang="en-US" altLang="en-US" sz="501" dirty="0">
                  <a:solidFill>
                    <a:srgbClr val="007680"/>
                  </a:solidFill>
                </a:rPr>
                <a:t>LOGISTICS MANAGER</a:t>
              </a:r>
            </a:p>
          </p:txBody>
        </p:sp>
        <p:sp>
          <p:nvSpPr>
            <p:cNvPr id="2108" name="TextBox 2107"/>
            <p:cNvSpPr txBox="1"/>
            <p:nvPr/>
          </p:nvSpPr>
          <p:spPr>
            <a:xfrm>
              <a:off x="7878288" y="1699283"/>
              <a:ext cx="1569065" cy="560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numCol="4" rtlCol="0">
              <a:spAutoFit/>
            </a:bodyPr>
            <a:lstStyle/>
            <a:p>
              <a:pPr algn="l"/>
              <a:endParaRPr lang="en-US" sz="450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878288" y="1738482"/>
              <a:ext cx="1486573" cy="233031"/>
              <a:chOff x="7887813" y="1683559"/>
              <a:chExt cx="1486573" cy="233031"/>
            </a:xfrm>
          </p:grpSpPr>
          <p:sp>
            <p:nvSpPr>
              <p:cNvPr id="128" name="TextBox 127"/>
              <p:cNvSpPr txBox="1"/>
              <p:nvPr/>
            </p:nvSpPr>
            <p:spPr>
              <a:xfrm>
                <a:off x="7887813" y="1718932"/>
                <a:ext cx="1486573" cy="169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01" dirty="0">
                    <a:solidFill>
                      <a:srgbClr val="007680"/>
                    </a:solidFill>
                  </a:rPr>
                  <a:t>VOLUNTEERS IN POLICE SERVICE (VIPS)</a:t>
                </a: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945338" y="1683559"/>
                <a:ext cx="1371522" cy="2330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1" dirty="0"/>
              </a:p>
            </p:txBody>
          </p:sp>
        </p:grpSp>
        <p:cxnSp>
          <p:nvCxnSpPr>
            <p:cNvPr id="137" name="Straight Connector 136"/>
            <p:cNvCxnSpPr>
              <a:stCxn id="2122" idx="3"/>
            </p:cNvCxnSpPr>
            <p:nvPr/>
          </p:nvCxnSpPr>
          <p:spPr>
            <a:xfrm flipV="1">
              <a:off x="7349805" y="1849177"/>
              <a:ext cx="58057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2051" idx="2"/>
              <a:endCxn id="2052" idx="0"/>
            </p:cNvCxnSpPr>
            <p:nvPr/>
          </p:nvCxnSpPr>
          <p:spPr>
            <a:xfrm>
              <a:off x="6411814" y="762000"/>
              <a:ext cx="0" cy="3265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2055" idx="1"/>
            </p:cNvCxnSpPr>
            <p:nvPr/>
          </p:nvCxnSpPr>
          <p:spPr>
            <a:xfrm flipH="1">
              <a:off x="6409235" y="882828"/>
              <a:ext cx="1210362" cy="4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>
              <a:stCxn id="2052" idx="2"/>
            </p:cNvCxnSpPr>
            <p:nvPr/>
          </p:nvCxnSpPr>
          <p:spPr>
            <a:xfrm>
              <a:off x="6411814" y="1524000"/>
              <a:ext cx="0" cy="9906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Rectangle 52"/>
            <p:cNvSpPr>
              <a:spLocks noChangeArrowheads="1"/>
            </p:cNvSpPr>
            <p:nvPr/>
          </p:nvSpPr>
          <p:spPr bwMode="auto">
            <a:xfrm>
              <a:off x="5492213" y="1684631"/>
              <a:ext cx="823818" cy="3291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5551" tIns="17777" rIns="35551" bIns="17777" anchor="ctr"/>
            <a:lstStyle>
              <a:lvl1pPr defTabSz="354013">
                <a:defRPr sz="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501" dirty="0">
                  <a:solidFill>
                    <a:srgbClr val="007680"/>
                  </a:solidFill>
                </a:rPr>
                <a:t>PUBLIC SAFETY</a:t>
              </a:r>
            </a:p>
            <a:p>
              <a:r>
                <a:rPr lang="en-US" altLang="en-US" sz="501" dirty="0">
                  <a:solidFill>
                    <a:srgbClr val="007680"/>
                  </a:solidFill>
                </a:rPr>
                <a:t>BUSINESS ANALYST</a:t>
              </a:r>
            </a:p>
          </p:txBody>
        </p:sp>
        <p:cxnSp>
          <p:nvCxnSpPr>
            <p:cNvPr id="151" name="Straight Connector 150"/>
            <p:cNvCxnSpPr/>
            <p:nvPr/>
          </p:nvCxnSpPr>
          <p:spPr>
            <a:xfrm flipH="1">
              <a:off x="6312412" y="1834313"/>
              <a:ext cx="224159" cy="1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0" name="Rectangle 52"/>
            <p:cNvSpPr>
              <a:spLocks noChangeArrowheads="1"/>
            </p:cNvSpPr>
            <p:nvPr/>
          </p:nvSpPr>
          <p:spPr bwMode="auto">
            <a:xfrm>
              <a:off x="3550012" y="4237632"/>
              <a:ext cx="869588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5551" tIns="17777" rIns="35551" bIns="17777" anchor="ctr"/>
            <a:lstStyle>
              <a:lvl1pPr defTabSz="354013">
                <a:defRPr sz="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54013">
                <a:defRPr sz="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54013" eaLnBrk="0" fontAlgn="base" hangingPunct="0">
                <a:spcBef>
                  <a:spcPct val="0"/>
                </a:spcBef>
                <a:spcAft>
                  <a:spcPct val="0"/>
                </a:spcAft>
                <a:defRPr sz="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501" dirty="0">
                  <a:solidFill>
                    <a:srgbClr val="007680"/>
                  </a:solidFill>
                </a:rPr>
                <a:t>CRIME ANALYSIS UNIT</a:t>
              </a:r>
              <a:br>
                <a:rPr lang="en-US" altLang="en-US" sz="501" dirty="0">
                  <a:solidFill>
                    <a:srgbClr val="007680"/>
                  </a:solidFill>
                </a:rPr>
              </a:br>
              <a:r>
                <a:rPr lang="en-US" altLang="en-US" sz="501" dirty="0">
                  <a:solidFill>
                    <a:srgbClr val="007680"/>
                  </a:solidFill>
                </a:rPr>
                <a:t>(Reports to Chief)</a:t>
              </a: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7848600" y="2514601"/>
              <a:ext cx="3800169" cy="1896983"/>
              <a:chOff x="8612088" y="2514601"/>
              <a:chExt cx="3800169" cy="1896983"/>
            </a:xfrm>
          </p:grpSpPr>
          <p:cxnSp>
            <p:nvCxnSpPr>
              <p:cNvPr id="355" name="Straight Connector 354"/>
              <p:cNvCxnSpPr>
                <a:stCxn id="2059" idx="0"/>
              </p:cNvCxnSpPr>
              <p:nvPr/>
            </p:nvCxnSpPr>
            <p:spPr>
              <a:xfrm flipV="1">
                <a:off x="10512580" y="2514601"/>
                <a:ext cx="2709" cy="741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59" name="Rectangle 67"/>
              <p:cNvSpPr>
                <a:spLocks noChangeArrowheads="1"/>
              </p:cNvSpPr>
              <p:nvPr/>
            </p:nvSpPr>
            <p:spPr bwMode="auto">
              <a:xfrm>
                <a:off x="9597227" y="2588736"/>
                <a:ext cx="1830707" cy="365760"/>
              </a:xfrm>
              <a:prstGeom prst="rect">
                <a:avLst/>
              </a:prstGeom>
              <a:solidFill>
                <a:srgbClr val="0076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5551" tIns="17777" rIns="35551" bIns="17777" anchor="ctr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701" dirty="0">
                    <a:solidFill>
                      <a:schemeClr val="bg1"/>
                    </a:solidFill>
                  </a:rPr>
                  <a:t>SERVICES DIVISION </a:t>
                </a:r>
                <a:br>
                  <a:rPr lang="en-US" altLang="en-US" sz="701" dirty="0">
                    <a:solidFill>
                      <a:schemeClr val="bg1"/>
                    </a:solidFill>
                  </a:rPr>
                </a:br>
                <a:r>
                  <a:rPr lang="en-US" altLang="en-US" sz="701" dirty="0">
                    <a:solidFill>
                      <a:schemeClr val="bg1"/>
                    </a:solidFill>
                  </a:rPr>
                  <a:t>COMMANDER</a:t>
                </a:r>
              </a:p>
            </p:txBody>
          </p:sp>
          <p:cxnSp>
            <p:nvCxnSpPr>
              <p:cNvPr id="2165" name="Straight Connector 2285"/>
              <p:cNvCxnSpPr>
                <a:cxnSpLocks noChangeShapeType="1"/>
                <a:stCxn id="2056" idx="0"/>
                <a:endCxn id="2056" idx="0"/>
              </p:cNvCxnSpPr>
              <p:nvPr/>
            </p:nvCxnSpPr>
            <p:spPr bwMode="auto">
              <a:xfrm>
                <a:off x="12000348" y="3098624"/>
                <a:ext cx="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29" name="Straight Connector 2128"/>
              <p:cNvCxnSpPr/>
              <p:nvPr/>
            </p:nvCxnSpPr>
            <p:spPr>
              <a:xfrm>
                <a:off x="9024815" y="3026559"/>
                <a:ext cx="298095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36" name="Straight Connector 2135"/>
              <p:cNvCxnSpPr>
                <a:stCxn id="2100" idx="0"/>
              </p:cNvCxnSpPr>
              <p:nvPr/>
            </p:nvCxnSpPr>
            <p:spPr>
              <a:xfrm flipV="1">
                <a:off x="9024815" y="3025692"/>
                <a:ext cx="2906" cy="7293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3" name="Straight Connector 2142"/>
              <p:cNvCxnSpPr>
                <a:stCxn id="2111" idx="0"/>
              </p:cNvCxnSpPr>
              <p:nvPr/>
            </p:nvCxnSpPr>
            <p:spPr>
              <a:xfrm flipH="1" flipV="1">
                <a:off x="10014760" y="3025692"/>
                <a:ext cx="1686" cy="7293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5" name="Straight Connector 2144"/>
              <p:cNvCxnSpPr>
                <a:stCxn id="2096" idx="0"/>
              </p:cNvCxnSpPr>
              <p:nvPr/>
            </p:nvCxnSpPr>
            <p:spPr>
              <a:xfrm flipH="1" flipV="1">
                <a:off x="10930527" y="3024823"/>
                <a:ext cx="1273" cy="72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52" name="Straight Connector 2151"/>
              <p:cNvCxnSpPr>
                <a:stCxn id="2056" idx="0"/>
              </p:cNvCxnSpPr>
              <p:nvPr/>
            </p:nvCxnSpPr>
            <p:spPr>
              <a:xfrm flipV="1">
                <a:off x="12000348" y="3025692"/>
                <a:ext cx="0" cy="7293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56" name="Straight Connector 2155"/>
              <p:cNvCxnSpPr>
                <a:stCxn id="2056" idx="2"/>
                <a:endCxn id="2299" idx="0"/>
              </p:cNvCxnSpPr>
              <p:nvPr/>
            </p:nvCxnSpPr>
            <p:spPr>
              <a:xfrm>
                <a:off x="12000348" y="3427810"/>
                <a:ext cx="0" cy="152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8" name="Straight Connector 2167"/>
              <p:cNvCxnSpPr>
                <a:stCxn id="9" idx="0"/>
                <a:endCxn id="2299" idx="2"/>
              </p:cNvCxnSpPr>
              <p:nvPr/>
            </p:nvCxnSpPr>
            <p:spPr>
              <a:xfrm flipV="1">
                <a:off x="11999712" y="3962400"/>
                <a:ext cx="636" cy="76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99" name="Rectangle 2298"/>
              <p:cNvSpPr/>
              <p:nvPr/>
            </p:nvSpPr>
            <p:spPr bwMode="auto">
              <a:xfrm>
                <a:off x="11588439" y="3580035"/>
                <a:ext cx="823818" cy="38236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 anchorCtr="0"/>
              <a:lstStyle/>
              <a:p>
                <a:pPr defTabSz="354316">
                  <a:defRPr/>
                </a:pPr>
                <a:r>
                  <a:rPr lang="en-US" sz="501" dirty="0"/>
                  <a:t>TRAINING BUREAU </a:t>
                </a:r>
                <a:br>
                  <a:rPr lang="en-US" sz="501" dirty="0"/>
                </a:br>
                <a:r>
                  <a:rPr lang="en-US" sz="501" dirty="0"/>
                  <a:t>SUPERVISOR</a:t>
                </a:r>
              </a:p>
              <a:p>
                <a:pPr algn="l" defTabSz="354316">
                  <a:defRPr/>
                </a:pPr>
                <a:endParaRPr lang="en-US" sz="501" dirty="0"/>
              </a:p>
              <a:p>
                <a:pPr defTabSz="354316">
                  <a:defRPr/>
                </a:pPr>
                <a:r>
                  <a:rPr lang="en-US" sz="501" dirty="0"/>
                  <a:t>RANGE OFFICER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1587803" y="4038600"/>
                <a:ext cx="823818" cy="37298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82053" tIns="18307" rIns="91522" bIns="45762" rtlCol="0" anchor="ctr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en-US" sz="501" dirty="0"/>
                  <a:t>IOWA LAW ENFORCEMENT</a:t>
                </a:r>
              </a:p>
              <a:p>
                <a:pPr>
                  <a:spcBef>
                    <a:spcPts val="0"/>
                  </a:spcBef>
                </a:pPr>
                <a:r>
                  <a:rPr lang="en-US" altLang="en-US" sz="501" dirty="0"/>
                  <a:t>ACADEMY OFFICERS</a:t>
                </a:r>
              </a:p>
            </p:txBody>
          </p:sp>
          <p:sp>
            <p:nvSpPr>
              <p:cNvPr id="2072" name="Rectangle 153"/>
              <p:cNvSpPr>
                <a:spLocks noChangeArrowheads="1"/>
              </p:cNvSpPr>
              <p:nvPr/>
            </p:nvSpPr>
            <p:spPr bwMode="auto">
              <a:xfrm>
                <a:off x="9604537" y="3580036"/>
                <a:ext cx="823818" cy="1273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t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>
                    <a:solidFill>
                      <a:srgbClr val="007680"/>
                    </a:solidFill>
                  </a:rPr>
                  <a:t>RECORDS BUREAU</a:t>
                </a:r>
              </a:p>
            </p:txBody>
          </p:sp>
          <p:cxnSp>
            <p:nvCxnSpPr>
              <p:cNvPr id="288" name="Straight Connector 287"/>
              <p:cNvCxnSpPr>
                <a:stCxn id="2111" idx="2"/>
                <a:endCxn id="2072" idx="0"/>
              </p:cNvCxnSpPr>
              <p:nvPr/>
            </p:nvCxnSpPr>
            <p:spPr>
              <a:xfrm>
                <a:off x="10016446" y="3427810"/>
                <a:ext cx="0" cy="15222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>
                <a:stCxn id="2100" idx="3"/>
              </p:cNvCxnSpPr>
              <p:nvPr/>
            </p:nvCxnSpPr>
            <p:spPr>
              <a:xfrm>
                <a:off x="9436723" y="3263217"/>
                <a:ext cx="9153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flipH="1">
                <a:off x="9528259" y="3261480"/>
                <a:ext cx="1" cy="83365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56" name="Rectangle 56"/>
              <p:cNvSpPr>
                <a:spLocks noChangeArrowheads="1"/>
              </p:cNvSpPr>
              <p:nvPr/>
            </p:nvSpPr>
            <p:spPr bwMode="auto">
              <a:xfrm>
                <a:off x="11588439" y="3098626"/>
                <a:ext cx="823818" cy="3291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TRAINING BUREAU</a:t>
                </a:r>
              </a:p>
              <a:p>
                <a:r>
                  <a:rPr lang="en-US" altLang="en-US" sz="501" dirty="0"/>
                  <a:t> COMMANDER</a:t>
                </a:r>
              </a:p>
            </p:txBody>
          </p:sp>
          <p:sp>
            <p:nvSpPr>
              <p:cNvPr id="2111" name="Rectangle 1867"/>
              <p:cNvSpPr>
                <a:spLocks noChangeArrowheads="1"/>
              </p:cNvSpPr>
              <p:nvPr/>
            </p:nvSpPr>
            <p:spPr bwMode="auto">
              <a:xfrm>
                <a:off x="9604537" y="3098626"/>
                <a:ext cx="823818" cy="32918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>
                    <a:solidFill>
                      <a:srgbClr val="007680"/>
                    </a:solidFill>
                  </a:rPr>
                  <a:t>RECORDS BUREAU</a:t>
                </a:r>
              </a:p>
              <a:p>
                <a:r>
                  <a:rPr lang="en-US" altLang="en-US" sz="501" dirty="0">
                    <a:solidFill>
                      <a:srgbClr val="007680"/>
                    </a:solidFill>
                  </a:rPr>
                  <a:t>SUPERVISOR</a:t>
                </a:r>
              </a:p>
            </p:txBody>
          </p:sp>
          <p:sp>
            <p:nvSpPr>
              <p:cNvPr id="2100" name="Rectangle 1752"/>
              <p:cNvSpPr>
                <a:spLocks noChangeArrowheads="1"/>
              </p:cNvSpPr>
              <p:nvPr/>
            </p:nvSpPr>
            <p:spPr bwMode="auto">
              <a:xfrm>
                <a:off x="8612904" y="3098626"/>
                <a:ext cx="823818" cy="3291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>
                    <a:solidFill>
                      <a:srgbClr val="007680"/>
                    </a:solidFill>
                  </a:rPr>
                  <a:t>I.D. BUREAU</a:t>
                </a:r>
              </a:p>
              <a:p>
                <a:r>
                  <a:rPr lang="en-US" altLang="en-US" sz="501" dirty="0">
                    <a:solidFill>
                      <a:srgbClr val="007680"/>
                    </a:solidFill>
                  </a:rPr>
                  <a:t> MANAGER</a:t>
                </a:r>
              </a:p>
            </p:txBody>
          </p:sp>
          <p:sp>
            <p:nvSpPr>
              <p:cNvPr id="2096" name="Rectangle 1330"/>
              <p:cNvSpPr>
                <a:spLocks noChangeArrowheads="1"/>
              </p:cNvSpPr>
              <p:nvPr/>
            </p:nvSpPr>
            <p:spPr bwMode="auto">
              <a:xfrm>
                <a:off x="10519891" y="3096890"/>
                <a:ext cx="823818" cy="3291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CRIME PREVENTION</a:t>
                </a:r>
              </a:p>
              <a:p>
                <a:r>
                  <a:rPr lang="en-US" altLang="en-US" sz="501" dirty="0"/>
                  <a:t>BUREAU COMMANDER</a:t>
                </a:r>
              </a:p>
            </p:txBody>
          </p:sp>
          <p:cxnSp>
            <p:nvCxnSpPr>
              <p:cNvPr id="2187" name="Straight Connector 2186"/>
              <p:cNvCxnSpPr>
                <a:stCxn id="2096" idx="3"/>
              </p:cNvCxnSpPr>
              <p:nvPr/>
            </p:nvCxnSpPr>
            <p:spPr>
              <a:xfrm flipV="1">
                <a:off x="11343709" y="3261479"/>
                <a:ext cx="96693" cy="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1" name="Straight Connector 2190"/>
              <p:cNvCxnSpPr/>
              <p:nvPr/>
            </p:nvCxnSpPr>
            <p:spPr>
              <a:xfrm flipH="1">
                <a:off x="11440404" y="3027429"/>
                <a:ext cx="1" cy="104439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10519891" y="3581400"/>
                <a:ext cx="926534" cy="252583"/>
                <a:chOff x="10519891" y="3581400"/>
                <a:chExt cx="926534" cy="252583"/>
              </a:xfrm>
            </p:grpSpPr>
            <p:sp>
              <p:nvSpPr>
                <p:cNvPr id="2179" name="Rectangle 2312"/>
                <p:cNvSpPr>
                  <a:spLocks noChangeArrowheads="1"/>
                </p:cNvSpPr>
                <p:nvPr/>
              </p:nvSpPr>
              <p:spPr bwMode="auto">
                <a:xfrm>
                  <a:off x="10519891" y="3581400"/>
                  <a:ext cx="823818" cy="252583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5551" tIns="17777" rIns="35551" bIns="17777" anchor="ctr" anchorCtr="0"/>
                <a:lstStyle/>
                <a:p>
                  <a:pPr defTabSz="354316">
                    <a:defRPr/>
                  </a:pPr>
                  <a:r>
                    <a:rPr lang="en-US" sz="501" dirty="0"/>
                    <a:t>COMMUNITY</a:t>
                  </a:r>
                  <a:br>
                    <a:rPr lang="en-US" sz="501" dirty="0"/>
                  </a:br>
                  <a:r>
                    <a:rPr lang="en-US" sz="501" dirty="0"/>
                    <a:t>IMPACT TEAM</a:t>
                  </a:r>
                </a:p>
              </p:txBody>
            </p:sp>
            <p:cxnSp>
              <p:nvCxnSpPr>
                <p:cNvPr id="2197" name="Straight Connector 2196"/>
                <p:cNvCxnSpPr/>
                <p:nvPr/>
              </p:nvCxnSpPr>
              <p:spPr>
                <a:xfrm>
                  <a:off x="11345646" y="3707395"/>
                  <a:ext cx="100779" cy="59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7" name="Straight Connector 356"/>
              <p:cNvCxnSpPr>
                <a:stCxn id="2059" idx="2"/>
              </p:cNvCxnSpPr>
              <p:nvPr/>
            </p:nvCxnSpPr>
            <p:spPr>
              <a:xfrm>
                <a:off x="10512580" y="2954494"/>
                <a:ext cx="0" cy="703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7" name="Group 26"/>
              <p:cNvGrpSpPr/>
              <p:nvPr/>
            </p:nvGrpSpPr>
            <p:grpSpPr>
              <a:xfrm>
                <a:off x="8612904" y="3581400"/>
                <a:ext cx="915353" cy="134191"/>
                <a:chOff x="8612904" y="3615029"/>
                <a:chExt cx="915353" cy="134191"/>
              </a:xfrm>
            </p:grpSpPr>
            <p:sp>
              <p:nvSpPr>
                <p:cNvPr id="145" name="Rectangle 174"/>
                <p:cNvSpPr>
                  <a:spLocks noChangeArrowheads="1"/>
                </p:cNvSpPr>
                <p:nvPr/>
              </p:nvSpPr>
              <p:spPr bwMode="auto">
                <a:xfrm>
                  <a:off x="8612904" y="3615029"/>
                  <a:ext cx="823818" cy="1341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5551" tIns="17777" rIns="35551" bIns="17777" anchor="t"/>
                <a:lstStyle>
                  <a:lvl1pPr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defTabSz="3540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defTabSz="3540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defTabSz="3540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defTabSz="3540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en-US" sz="501" dirty="0">
                      <a:solidFill>
                        <a:srgbClr val="007680"/>
                      </a:solidFill>
                    </a:rPr>
                    <a:t>CRIME SCENE UNIT</a:t>
                  </a:r>
                </a:p>
              </p:txBody>
            </p:sp>
            <p:cxnSp>
              <p:nvCxnSpPr>
                <p:cNvPr id="132" name="Straight Connector 131"/>
                <p:cNvCxnSpPr/>
                <p:nvPr/>
              </p:nvCxnSpPr>
              <p:spPr>
                <a:xfrm flipV="1">
                  <a:off x="9436722" y="3682124"/>
                  <a:ext cx="91535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"/>
              <p:cNvGrpSpPr/>
              <p:nvPr/>
            </p:nvGrpSpPr>
            <p:grpSpPr>
              <a:xfrm>
                <a:off x="10531887" y="3962400"/>
                <a:ext cx="902937" cy="218839"/>
                <a:chOff x="10531887" y="4202512"/>
                <a:chExt cx="902937" cy="218839"/>
              </a:xfrm>
            </p:grpSpPr>
            <p:sp>
              <p:nvSpPr>
                <p:cNvPr id="352" name="TextBox 351"/>
                <p:cNvSpPr txBox="1"/>
                <p:nvPr/>
              </p:nvSpPr>
              <p:spPr>
                <a:xfrm>
                  <a:off x="10531887" y="4202512"/>
                  <a:ext cx="823818" cy="21883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lIns="91522" tIns="18307" rIns="91522" bIns="45762" rtlCol="0">
                  <a:spAutoFit/>
                </a:bodyPr>
                <a:lstStyle/>
                <a:p>
                  <a:pPr>
                    <a:spcBef>
                      <a:spcPts val="0"/>
                    </a:spcBef>
                  </a:pPr>
                  <a:r>
                    <a:rPr lang="en-US" altLang="en-US" sz="501" dirty="0"/>
                    <a:t>SCHOOL LIAISON OFFICERS</a:t>
                  </a:r>
                </a:p>
              </p:txBody>
            </p: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1358458" y="4311931"/>
                  <a:ext cx="7636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8612088" y="3795628"/>
                <a:ext cx="911757" cy="147106"/>
                <a:chOff x="8612904" y="4120094"/>
                <a:chExt cx="911757" cy="147106"/>
              </a:xfrm>
            </p:grpSpPr>
            <p:sp>
              <p:nvSpPr>
                <p:cNvPr id="2176" name="TextBox 2341"/>
                <p:cNvSpPr txBox="1">
                  <a:spLocks noChangeArrowheads="1"/>
                </p:cNvSpPr>
                <p:nvPr/>
              </p:nvSpPr>
              <p:spPr bwMode="auto">
                <a:xfrm>
                  <a:off x="8612904" y="4120094"/>
                  <a:ext cx="823818" cy="14710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lIns="0" tIns="18307" rIns="0" bIns="51049" anchor="ctr">
                  <a:spAutoFit/>
                </a:bodyPr>
                <a:lstStyle>
                  <a:lvl1pPr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en-US" sz="501" dirty="0">
                      <a:solidFill>
                        <a:srgbClr val="007680"/>
                      </a:solidFill>
                    </a:rPr>
                    <a:t>PROPERTY/EVIDENCE</a:t>
                  </a:r>
                </a:p>
              </p:txBody>
            </p: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9436722" y="4192060"/>
                  <a:ext cx="87939" cy="15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8612088" y="4018934"/>
                <a:ext cx="911757" cy="147106"/>
                <a:chOff x="8612904" y="4343400"/>
                <a:chExt cx="911757" cy="147106"/>
              </a:xfrm>
            </p:grpSpPr>
            <p:sp>
              <p:nvSpPr>
                <p:cNvPr id="2177" name="TextBox 2352"/>
                <p:cNvSpPr txBox="1">
                  <a:spLocks noChangeArrowheads="1"/>
                </p:cNvSpPr>
                <p:nvPr/>
              </p:nvSpPr>
              <p:spPr bwMode="auto">
                <a:xfrm>
                  <a:off x="8612904" y="4343400"/>
                  <a:ext cx="823818" cy="14710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lIns="0" tIns="18307" rIns="0" bIns="51049" anchor="ctr">
                  <a:spAutoFit/>
                </a:bodyPr>
                <a:lstStyle>
                  <a:lvl1pPr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en-US" sz="501" dirty="0">
                      <a:solidFill>
                        <a:srgbClr val="007680"/>
                      </a:solidFill>
                    </a:rPr>
                    <a:t> COMPUTER FORENSICS</a:t>
                  </a:r>
                </a:p>
              </p:txBody>
            </p: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9436722" y="4419600"/>
                  <a:ext cx="87939" cy="15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365" name="Straight Connector 2364"/>
            <p:cNvCxnSpPr/>
            <p:nvPr/>
          </p:nvCxnSpPr>
          <p:spPr bwMode="auto">
            <a:xfrm>
              <a:off x="2795599" y="2514601"/>
              <a:ext cx="6960804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3" name="Group 132"/>
            <p:cNvGrpSpPr/>
            <p:nvPr/>
          </p:nvGrpSpPr>
          <p:grpSpPr>
            <a:xfrm>
              <a:off x="849720" y="2514602"/>
              <a:ext cx="3569880" cy="1591035"/>
              <a:chOff x="374723" y="2514602"/>
              <a:chExt cx="3569880" cy="1591035"/>
            </a:xfrm>
          </p:grpSpPr>
          <p:sp>
            <p:nvSpPr>
              <p:cNvPr id="2058" name="Rectangle 66"/>
              <p:cNvSpPr>
                <a:spLocks noChangeArrowheads="1"/>
              </p:cNvSpPr>
              <p:nvPr/>
            </p:nvSpPr>
            <p:spPr bwMode="auto">
              <a:xfrm>
                <a:off x="1244308" y="2588736"/>
                <a:ext cx="1830707" cy="365760"/>
              </a:xfrm>
              <a:prstGeom prst="rect">
                <a:avLst/>
              </a:prstGeom>
              <a:solidFill>
                <a:srgbClr val="0076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35551" tIns="17777" rIns="35551" bIns="17777" anchor="ctr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701" dirty="0">
                    <a:solidFill>
                      <a:schemeClr val="bg1"/>
                    </a:solidFill>
                  </a:rPr>
                  <a:t>PATROL DIVISION </a:t>
                </a:r>
                <a:br>
                  <a:rPr lang="en-US" altLang="en-US" sz="701" dirty="0">
                    <a:solidFill>
                      <a:schemeClr val="bg1"/>
                    </a:solidFill>
                  </a:rPr>
                </a:br>
                <a:r>
                  <a:rPr lang="en-US" altLang="en-US" sz="701" dirty="0">
                    <a:solidFill>
                      <a:schemeClr val="bg1"/>
                    </a:solidFill>
                  </a:rPr>
                  <a:t>COMMANDER</a:t>
                </a:r>
              </a:p>
            </p:txBody>
          </p:sp>
          <p:cxnSp>
            <p:nvCxnSpPr>
              <p:cNvPr id="2363" name="Straight Connector 2362"/>
              <p:cNvCxnSpPr/>
              <p:nvPr/>
            </p:nvCxnSpPr>
            <p:spPr bwMode="auto">
              <a:xfrm flipV="1">
                <a:off x="2320602" y="2514602"/>
                <a:ext cx="0" cy="7413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" name="Straight Connector 168"/>
              <p:cNvCxnSpPr>
                <a:stCxn id="2058" idx="2"/>
              </p:cNvCxnSpPr>
              <p:nvPr/>
            </p:nvCxnSpPr>
            <p:spPr>
              <a:xfrm>
                <a:off x="2159661" y="2954494"/>
                <a:ext cx="0" cy="459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786630" y="3000453"/>
                <a:ext cx="2723179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>
                <a:stCxn id="2075" idx="0"/>
              </p:cNvCxnSpPr>
              <p:nvPr/>
            </p:nvCxnSpPr>
            <p:spPr>
              <a:xfrm flipV="1">
                <a:off x="790751" y="3000453"/>
                <a:ext cx="1" cy="964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63" name="Rectangle 79"/>
              <p:cNvSpPr>
                <a:spLocks noChangeArrowheads="1"/>
              </p:cNvSpPr>
              <p:nvPr/>
            </p:nvSpPr>
            <p:spPr bwMode="auto">
              <a:xfrm>
                <a:off x="374723" y="3580035"/>
                <a:ext cx="823818" cy="15910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 anchorCtr="0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SUPERVISORS</a:t>
                </a:r>
              </a:p>
              <a:p>
                <a:endParaRPr lang="en-US" altLang="en-US" sz="501" dirty="0"/>
              </a:p>
            </p:txBody>
          </p:sp>
          <p:sp>
            <p:nvSpPr>
              <p:cNvPr id="2066" name="Rectangle 89"/>
              <p:cNvSpPr>
                <a:spLocks noChangeArrowheads="1"/>
              </p:cNvSpPr>
              <p:nvPr/>
            </p:nvSpPr>
            <p:spPr bwMode="auto">
              <a:xfrm>
                <a:off x="378839" y="3877037"/>
                <a:ext cx="819699" cy="228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t" anchorCtr="0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POLICE OFFICERS</a:t>
                </a:r>
              </a:p>
              <a:p>
                <a:endParaRPr lang="en-US" altLang="en-US" sz="501" b="0" dirty="0"/>
              </a:p>
              <a:p>
                <a:pPr algn="l"/>
                <a:endParaRPr lang="en-US" altLang="en-US" sz="501" b="0" dirty="0"/>
              </a:p>
              <a:p>
                <a:pPr algn="l"/>
                <a:br>
                  <a:rPr lang="en-US" altLang="en-US" sz="501" b="0" dirty="0"/>
                </a:br>
                <a:r>
                  <a:rPr lang="en-US" altLang="en-US" sz="501" b="0" dirty="0"/>
                  <a:t>		</a:t>
                </a:r>
              </a:p>
              <a:p>
                <a:pPr algn="l"/>
                <a:endParaRPr lang="en-US" altLang="en-US" sz="501" b="0" dirty="0"/>
              </a:p>
              <a:p>
                <a:pPr algn="l"/>
                <a:endParaRPr lang="en-US" altLang="en-US" sz="501" b="0" dirty="0"/>
              </a:p>
              <a:p>
                <a:pPr algn="l"/>
                <a:endParaRPr lang="en-US" altLang="en-US" sz="300" b="0" dirty="0"/>
              </a:p>
            </p:txBody>
          </p:sp>
          <p:cxnSp>
            <p:nvCxnSpPr>
              <p:cNvPr id="182" name="Straight Connector 181"/>
              <p:cNvCxnSpPr>
                <a:stCxn id="2075" idx="2"/>
                <a:endCxn id="2063" idx="0"/>
              </p:cNvCxnSpPr>
              <p:nvPr/>
            </p:nvCxnSpPr>
            <p:spPr>
              <a:xfrm flipH="1">
                <a:off x="786632" y="3427808"/>
                <a:ext cx="4117" cy="15222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>
                <a:stCxn id="2063" idx="2"/>
                <a:endCxn id="2066" idx="0"/>
              </p:cNvCxnSpPr>
              <p:nvPr/>
            </p:nvCxnSpPr>
            <p:spPr>
              <a:xfrm>
                <a:off x="786632" y="3739140"/>
                <a:ext cx="2057" cy="13789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64" name="Rectangle 83"/>
              <p:cNvSpPr>
                <a:spLocks noChangeArrowheads="1"/>
              </p:cNvSpPr>
              <p:nvPr/>
            </p:nvSpPr>
            <p:spPr bwMode="auto">
              <a:xfrm>
                <a:off x="1244309" y="3580035"/>
                <a:ext cx="871166" cy="15910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 anchorCtr="0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SUPERVISORS</a:t>
                </a:r>
              </a:p>
              <a:p>
                <a:endParaRPr lang="en-US" altLang="en-US" sz="501" dirty="0"/>
              </a:p>
            </p:txBody>
          </p:sp>
          <p:sp>
            <p:nvSpPr>
              <p:cNvPr id="2065" name="Rectangle 87"/>
              <p:cNvSpPr>
                <a:spLocks noChangeArrowheads="1"/>
              </p:cNvSpPr>
              <p:nvPr/>
            </p:nvSpPr>
            <p:spPr bwMode="auto">
              <a:xfrm>
                <a:off x="2159644" y="3585178"/>
                <a:ext cx="843737" cy="1539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 anchorCtr="0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SUPERVISORS</a:t>
                </a:r>
              </a:p>
              <a:p>
                <a:endParaRPr lang="en-US" altLang="en-US" sz="501" dirty="0"/>
              </a:p>
            </p:txBody>
          </p:sp>
          <p:sp>
            <p:nvSpPr>
              <p:cNvPr id="2068" name="Rectangle 96"/>
              <p:cNvSpPr>
                <a:spLocks noChangeArrowheads="1"/>
              </p:cNvSpPr>
              <p:nvPr/>
            </p:nvSpPr>
            <p:spPr bwMode="auto">
              <a:xfrm>
                <a:off x="2159644" y="3877037"/>
                <a:ext cx="860163" cy="228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POLICE OFFICERS</a:t>
                </a:r>
                <a:endParaRPr lang="en-US" altLang="en-US" sz="501" b="0" dirty="0">
                  <a:solidFill>
                    <a:srgbClr val="FF0000"/>
                  </a:solidFill>
                </a:endParaRPr>
              </a:p>
              <a:p>
                <a:endParaRPr lang="en-US" altLang="en-US" sz="501" b="0" dirty="0"/>
              </a:p>
              <a:p>
                <a:pPr algn="l"/>
                <a:r>
                  <a:rPr lang="en-US" altLang="en-US" sz="501" dirty="0"/>
                  <a:t>		</a:t>
                </a:r>
                <a:endParaRPr lang="en-US" altLang="en-US" sz="50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25" name="Rectangle 2231"/>
              <p:cNvSpPr>
                <a:spLocks noChangeArrowheads="1"/>
              </p:cNvSpPr>
              <p:nvPr/>
            </p:nvSpPr>
            <p:spPr bwMode="auto">
              <a:xfrm>
                <a:off x="3075016" y="3580035"/>
                <a:ext cx="869587" cy="159105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TRAFFIC SAFETY UNIT</a:t>
                </a:r>
              </a:p>
            </p:txBody>
          </p:sp>
          <p:sp>
            <p:nvSpPr>
              <p:cNvPr id="2126" name="Rectangle 2232"/>
              <p:cNvSpPr>
                <a:spLocks noChangeArrowheads="1"/>
              </p:cNvSpPr>
              <p:nvPr/>
            </p:nvSpPr>
            <p:spPr bwMode="auto">
              <a:xfrm>
                <a:off x="3075015" y="3877037"/>
                <a:ext cx="869588" cy="22860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>
                    <a:solidFill>
                      <a:srgbClr val="007680"/>
                    </a:solidFill>
                  </a:rPr>
                  <a:t>COMMUNITY SERVICE </a:t>
                </a:r>
              </a:p>
              <a:p>
                <a:r>
                  <a:rPr lang="en-US" altLang="en-US" sz="501" dirty="0">
                    <a:solidFill>
                      <a:srgbClr val="007680"/>
                    </a:solidFill>
                  </a:rPr>
                  <a:t>SPECIALISTS</a:t>
                </a:r>
                <a:endParaRPr lang="en-US" altLang="en-US" sz="501" dirty="0"/>
              </a:p>
            </p:txBody>
          </p:sp>
          <p:cxnSp>
            <p:nvCxnSpPr>
              <p:cNvPr id="226" name="Straight Connector 225"/>
              <p:cNvCxnSpPr/>
              <p:nvPr/>
            </p:nvCxnSpPr>
            <p:spPr>
              <a:xfrm>
                <a:off x="3502182" y="3427809"/>
                <a:ext cx="1" cy="15222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flipH="1">
                <a:off x="3502182" y="3745042"/>
                <a:ext cx="1" cy="13199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75" name="Rectangle 225"/>
              <p:cNvSpPr>
                <a:spLocks noChangeArrowheads="1"/>
              </p:cNvSpPr>
              <p:nvPr/>
            </p:nvSpPr>
            <p:spPr bwMode="auto">
              <a:xfrm>
                <a:off x="378840" y="3096887"/>
                <a:ext cx="823818" cy="3309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DAY SHIFT/DEPUTY </a:t>
                </a:r>
              </a:p>
              <a:p>
                <a:r>
                  <a:rPr lang="en-US" altLang="en-US" sz="501" dirty="0"/>
                  <a:t>DIVISION COMMANDER</a:t>
                </a:r>
              </a:p>
            </p:txBody>
          </p:sp>
          <p:sp>
            <p:nvSpPr>
              <p:cNvPr id="2061" name="Rectangle 74"/>
              <p:cNvSpPr>
                <a:spLocks noChangeArrowheads="1"/>
              </p:cNvSpPr>
              <p:nvPr/>
            </p:nvSpPr>
            <p:spPr bwMode="auto">
              <a:xfrm>
                <a:off x="1244308" y="3096887"/>
                <a:ext cx="871167" cy="3309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AFTERNOON SHIFT</a:t>
                </a:r>
              </a:p>
              <a:p>
                <a:r>
                  <a:rPr lang="en-US" altLang="en-US" sz="501" dirty="0"/>
                  <a:t>COMMANDER</a:t>
                </a:r>
              </a:p>
            </p:txBody>
          </p:sp>
          <p:sp>
            <p:nvSpPr>
              <p:cNvPr id="2062" name="Rectangle 76"/>
              <p:cNvSpPr>
                <a:spLocks noChangeArrowheads="1"/>
              </p:cNvSpPr>
              <p:nvPr/>
            </p:nvSpPr>
            <p:spPr bwMode="auto">
              <a:xfrm>
                <a:off x="2159644" y="3096889"/>
                <a:ext cx="843737" cy="33368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NIGHT SHIFT</a:t>
                </a:r>
              </a:p>
              <a:p>
                <a:r>
                  <a:rPr lang="en-US" altLang="en-US" sz="501" dirty="0"/>
                  <a:t> COMMANDER</a:t>
                </a:r>
              </a:p>
            </p:txBody>
          </p:sp>
          <p:sp>
            <p:nvSpPr>
              <p:cNvPr id="2101" name="Rectangle 1764"/>
              <p:cNvSpPr>
                <a:spLocks noChangeArrowheads="1"/>
              </p:cNvSpPr>
              <p:nvPr/>
            </p:nvSpPr>
            <p:spPr bwMode="auto">
              <a:xfrm>
                <a:off x="3075015" y="3096889"/>
                <a:ext cx="869588" cy="3291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 anchor="ctr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TRAFFIC SAFETY UNIT </a:t>
                </a:r>
              </a:p>
              <a:p>
                <a:r>
                  <a:rPr lang="en-US" altLang="en-US" sz="501" dirty="0"/>
                  <a:t>COMMANDER</a:t>
                </a:r>
              </a:p>
            </p:txBody>
          </p:sp>
          <p:cxnSp>
            <p:nvCxnSpPr>
              <p:cNvPr id="11" name="Straight Connector 10"/>
              <p:cNvCxnSpPr>
                <a:stCxn id="2061" idx="0"/>
              </p:cNvCxnSpPr>
              <p:nvPr/>
            </p:nvCxnSpPr>
            <p:spPr>
              <a:xfrm flipV="1">
                <a:off x="1679891" y="3000453"/>
                <a:ext cx="0" cy="964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2062" idx="0"/>
              </p:cNvCxnSpPr>
              <p:nvPr/>
            </p:nvCxnSpPr>
            <p:spPr>
              <a:xfrm flipV="1">
                <a:off x="2581513" y="2998070"/>
                <a:ext cx="0" cy="9881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2062" idx="2"/>
                <a:endCxn id="2065" idx="0"/>
              </p:cNvCxnSpPr>
              <p:nvPr/>
            </p:nvCxnSpPr>
            <p:spPr>
              <a:xfrm>
                <a:off x="2581513" y="3430570"/>
                <a:ext cx="0" cy="1546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2061" idx="2"/>
                <a:endCxn id="2064" idx="0"/>
              </p:cNvCxnSpPr>
              <p:nvPr/>
            </p:nvCxnSpPr>
            <p:spPr>
              <a:xfrm>
                <a:off x="1679892" y="3427808"/>
                <a:ext cx="0" cy="15222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2064" idx="2"/>
                <a:endCxn id="123" idx="0"/>
              </p:cNvCxnSpPr>
              <p:nvPr/>
            </p:nvCxnSpPr>
            <p:spPr>
              <a:xfrm flipH="1">
                <a:off x="1679891" y="3739140"/>
                <a:ext cx="1" cy="13789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>
                <a:stCxn id="2101" idx="0"/>
              </p:cNvCxnSpPr>
              <p:nvPr/>
            </p:nvCxnSpPr>
            <p:spPr>
              <a:xfrm flipH="1" flipV="1">
                <a:off x="3509809" y="3000453"/>
                <a:ext cx="1" cy="964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3" name="Rectangle 92"/>
              <p:cNvSpPr>
                <a:spLocks noChangeArrowheads="1"/>
              </p:cNvSpPr>
              <p:nvPr/>
            </p:nvSpPr>
            <p:spPr bwMode="auto">
              <a:xfrm>
                <a:off x="1244308" y="3877037"/>
                <a:ext cx="871166" cy="228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5551" tIns="17777" rIns="35551" bIns="17777"/>
              <a:lstStyle>
                <a:lvl1pPr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54013">
                  <a:defRPr sz="5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540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501" dirty="0"/>
                  <a:t>POLICE OFFICERS</a:t>
                </a:r>
                <a:endParaRPr lang="en-US" altLang="en-US" sz="501" b="0" dirty="0">
                  <a:solidFill>
                    <a:srgbClr val="FF0000"/>
                  </a:solidFill>
                </a:endParaRPr>
              </a:p>
              <a:p>
                <a:endParaRPr lang="en-US" altLang="en-US" sz="501" b="0" dirty="0"/>
              </a:p>
            </p:txBody>
          </p:sp>
          <p:cxnSp>
            <p:nvCxnSpPr>
              <p:cNvPr id="152" name="Straight Connector 151"/>
              <p:cNvCxnSpPr/>
              <p:nvPr/>
            </p:nvCxnSpPr>
            <p:spPr>
              <a:xfrm flipH="1">
                <a:off x="2586829" y="3739139"/>
                <a:ext cx="1" cy="16407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Group 125"/>
            <p:cNvGrpSpPr/>
            <p:nvPr/>
          </p:nvGrpSpPr>
          <p:grpSpPr>
            <a:xfrm>
              <a:off x="4578357" y="2515048"/>
              <a:ext cx="3049188" cy="1683744"/>
              <a:chOff x="4724400" y="2514601"/>
              <a:chExt cx="3049188" cy="1683744"/>
            </a:xfrm>
          </p:grpSpPr>
          <p:cxnSp>
            <p:nvCxnSpPr>
              <p:cNvPr id="236" name="Straight Connector 235"/>
              <p:cNvCxnSpPr>
                <a:stCxn id="2080" idx="0"/>
              </p:cNvCxnSpPr>
              <p:nvPr/>
            </p:nvCxnSpPr>
            <p:spPr>
              <a:xfrm flipV="1">
                <a:off x="7361679" y="3024822"/>
                <a:ext cx="0" cy="720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25" name="Group 124"/>
              <p:cNvGrpSpPr/>
              <p:nvPr/>
            </p:nvGrpSpPr>
            <p:grpSpPr>
              <a:xfrm>
                <a:off x="4724400" y="2514601"/>
                <a:ext cx="3049188" cy="1683744"/>
                <a:chOff x="4724400" y="2514601"/>
                <a:chExt cx="3049188" cy="1683744"/>
              </a:xfrm>
            </p:grpSpPr>
            <p:sp>
              <p:nvSpPr>
                <p:cNvPr id="2057" name="Rectangle 65"/>
                <p:cNvSpPr>
                  <a:spLocks noChangeArrowheads="1"/>
                </p:cNvSpPr>
                <p:nvPr/>
              </p:nvSpPr>
              <p:spPr bwMode="auto">
                <a:xfrm>
                  <a:off x="5641190" y="2588736"/>
                  <a:ext cx="1830707" cy="365760"/>
                </a:xfrm>
                <a:prstGeom prst="rect">
                  <a:avLst/>
                </a:prstGeom>
                <a:solidFill>
                  <a:srgbClr val="0076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35551" tIns="17777" rIns="35551" bIns="17777" anchor="ctr"/>
                <a:lstStyle>
                  <a:lvl1pPr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defTabSz="3540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defTabSz="3540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defTabSz="3540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defTabSz="3540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en-US" sz="701" dirty="0">
                      <a:solidFill>
                        <a:schemeClr val="bg1"/>
                      </a:solidFill>
                    </a:rPr>
                    <a:t>CRIMINAL INVESTIGATION DIVISION </a:t>
                  </a:r>
                  <a:br>
                    <a:rPr lang="en-US" altLang="en-US" sz="701" dirty="0">
                      <a:solidFill>
                        <a:schemeClr val="bg1"/>
                      </a:solidFill>
                    </a:rPr>
                  </a:br>
                  <a:r>
                    <a:rPr lang="en-US" altLang="en-US" sz="701" dirty="0">
                      <a:solidFill>
                        <a:schemeClr val="bg1"/>
                      </a:solidFill>
                    </a:rPr>
                    <a:t>COMMANDER</a:t>
                  </a:r>
                </a:p>
              </p:txBody>
            </p: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5879925" y="3021773"/>
                  <a:ext cx="148175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>
                  <a:stCxn id="2069" idx="0"/>
                </p:cNvCxnSpPr>
                <p:nvPr/>
              </p:nvCxnSpPr>
              <p:spPr>
                <a:xfrm flipV="1">
                  <a:off x="5879925" y="3028295"/>
                  <a:ext cx="0" cy="7032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>
                  <a:stCxn id="2057" idx="2"/>
                </p:cNvCxnSpPr>
                <p:nvPr/>
              </p:nvCxnSpPr>
              <p:spPr>
                <a:xfrm>
                  <a:off x="6556543" y="2954494"/>
                  <a:ext cx="0" cy="738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>
                  <a:stCxn id="2057" idx="0"/>
                </p:cNvCxnSpPr>
                <p:nvPr/>
              </p:nvCxnSpPr>
              <p:spPr>
                <a:xfrm flipV="1">
                  <a:off x="6556543" y="2514601"/>
                  <a:ext cx="0" cy="7413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8" name="Group 117"/>
                <p:cNvGrpSpPr/>
                <p:nvPr/>
              </p:nvGrpSpPr>
              <p:grpSpPr>
                <a:xfrm>
                  <a:off x="4724400" y="3098626"/>
                  <a:ext cx="1567434" cy="1099719"/>
                  <a:chOff x="4280933" y="3098626"/>
                  <a:chExt cx="1567434" cy="1099719"/>
                </a:xfrm>
              </p:grpSpPr>
              <p:sp>
                <p:nvSpPr>
                  <p:cNvPr id="2069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5024549" y="3098626"/>
                    <a:ext cx="823818" cy="3291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5551" tIns="17777" rIns="35551" bIns="17777" anchor="ctr"/>
                  <a:lstStyle>
                    <a:lvl1pPr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ctr" defTabSz="3540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ctr" defTabSz="3540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ctr" defTabSz="3540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ctr" defTabSz="3540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501" dirty="0"/>
                      <a:t>DEPUTY DIVISION/</a:t>
                    </a:r>
                  </a:p>
                  <a:p>
                    <a:r>
                      <a:rPr lang="en-US" altLang="en-US" sz="501" dirty="0"/>
                      <a:t>DETECTIVE BUREAU </a:t>
                    </a:r>
                  </a:p>
                  <a:p>
                    <a:r>
                      <a:rPr lang="en-US" altLang="en-US" sz="501" dirty="0"/>
                      <a:t>COMMANDER</a:t>
                    </a:r>
                  </a:p>
                </p:txBody>
              </p:sp>
              <p:cxnSp>
                <p:nvCxnSpPr>
                  <p:cNvPr id="157" name="Straight Connector 156"/>
                  <p:cNvCxnSpPr/>
                  <p:nvPr/>
                </p:nvCxnSpPr>
                <p:spPr>
                  <a:xfrm>
                    <a:off x="5412345" y="3432953"/>
                    <a:ext cx="0" cy="691682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4280933" y="3581400"/>
                    <a:ext cx="1131412" cy="151723"/>
                    <a:chOff x="4280933" y="3830553"/>
                    <a:chExt cx="1131412" cy="151723"/>
                  </a:xfrm>
                </p:grpSpPr>
                <p:sp>
                  <p:nvSpPr>
                    <p:cNvPr id="14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80933" y="3830553"/>
                      <a:ext cx="823818" cy="15172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35551" tIns="17777" rIns="35551" bIns="17777" anchor="ctr" anchorCtr="0"/>
                    <a:lstStyle>
                      <a:lvl1pPr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ctr" defTabSz="3540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ctr" defTabSz="3540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ctr" defTabSz="3540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ctr" defTabSz="3540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altLang="en-US" sz="501" dirty="0"/>
                        <a:t>MAJOR CASE UNIT</a:t>
                      </a:r>
                      <a:endParaRPr lang="en-US" altLang="en-US" sz="501" dirty="0">
                        <a:solidFill>
                          <a:schemeClr val="accent2"/>
                        </a:solidFill>
                      </a:endParaRPr>
                    </a:p>
                  </p:txBody>
                </p: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 flipV="1">
                      <a:off x="5097817" y="3906414"/>
                      <a:ext cx="314528" cy="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" name="Group 98"/>
                  <p:cNvGrpSpPr/>
                  <p:nvPr/>
                </p:nvGrpSpPr>
                <p:grpSpPr>
                  <a:xfrm>
                    <a:off x="4280933" y="3815866"/>
                    <a:ext cx="1131412" cy="152319"/>
                    <a:chOff x="4280933" y="3962440"/>
                    <a:chExt cx="1131412" cy="152319"/>
                  </a:xfrm>
                </p:grpSpPr>
                <p:sp>
                  <p:nvSpPr>
                    <p:cNvPr id="143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80933" y="3962440"/>
                      <a:ext cx="832553" cy="152319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35551" tIns="17777" rIns="35551" bIns="17777" anchor="ctr" anchorCtr="0"/>
                    <a:lstStyle>
                      <a:lvl1pPr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ctr" defTabSz="3540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ctr" defTabSz="3540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ctr" defTabSz="3540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ctr" defTabSz="3540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altLang="en-US" sz="501" dirty="0"/>
                        <a:t>SPECIAL VICTIMS UNIT</a:t>
                      </a:r>
                      <a:endParaRPr lang="en-US" altLang="en-US" sz="501" dirty="0">
                        <a:solidFill>
                          <a:srgbClr val="0000FF"/>
                        </a:solidFill>
                      </a:endParaRPr>
                    </a:p>
                  </p:txBody>
                </p:sp>
                <p:cxnSp>
                  <p:nvCxnSpPr>
                    <p:cNvPr id="138" name="Straight Connector 137"/>
                    <p:cNvCxnSpPr/>
                    <p:nvPr/>
                  </p:nvCxnSpPr>
                  <p:spPr>
                    <a:xfrm flipV="1">
                      <a:off x="5112327" y="4040980"/>
                      <a:ext cx="300018" cy="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Group 112"/>
                  <p:cNvGrpSpPr/>
                  <p:nvPr/>
                </p:nvGrpSpPr>
                <p:grpSpPr>
                  <a:xfrm>
                    <a:off x="4280933" y="4050928"/>
                    <a:ext cx="1140208" cy="147417"/>
                    <a:chOff x="4280933" y="4199697"/>
                    <a:chExt cx="1140208" cy="147417"/>
                  </a:xfrm>
                </p:grpSpPr>
                <p:sp>
                  <p:nvSpPr>
                    <p:cNvPr id="144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80933" y="4199697"/>
                      <a:ext cx="843737" cy="14741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35551" tIns="17777" rIns="35551" bIns="17777" anchor="ctr" anchorCtr="0"/>
                    <a:lstStyle>
                      <a:lvl1pPr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354013"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ctr" defTabSz="3540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ctr" defTabSz="3540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ctr" defTabSz="3540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ctr" defTabSz="3540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5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altLang="en-US" sz="501" dirty="0"/>
                        <a:t>AFTERNOON CID</a:t>
                      </a:r>
                      <a:endParaRPr lang="en-US" altLang="en-US" sz="501" dirty="0">
                        <a:solidFill>
                          <a:schemeClr val="accent2"/>
                        </a:solidFill>
                      </a:endParaRPr>
                    </a:p>
                  </p:txBody>
                </p: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flipV="1">
                      <a:off x="5122995" y="4273404"/>
                      <a:ext cx="298146" cy="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080" name="Rectangle 398"/>
                <p:cNvSpPr>
                  <a:spLocks noChangeArrowheads="1"/>
                </p:cNvSpPr>
                <p:nvPr/>
              </p:nvSpPr>
              <p:spPr bwMode="auto">
                <a:xfrm>
                  <a:off x="6949770" y="3096889"/>
                  <a:ext cx="823818" cy="3291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5551" tIns="17777" rIns="35551" bIns="17777" anchor="ctr"/>
                <a:lstStyle>
                  <a:lvl1pPr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354013"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defTabSz="3540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defTabSz="3540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defTabSz="3540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defTabSz="3540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5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en-US" sz="501" dirty="0"/>
                    <a:t>TACTICAL OPERATIONS </a:t>
                  </a:r>
                  <a:br>
                    <a:rPr lang="en-US" altLang="en-US" sz="501" dirty="0"/>
                  </a:br>
                  <a:r>
                    <a:rPr lang="en-US" altLang="en-US" sz="501" dirty="0"/>
                    <a:t>COMMANDER</a:t>
                  </a:r>
                  <a:endParaRPr lang="en-US" altLang="en-US" sz="501" b="0" dirty="0"/>
                </a:p>
              </p:txBody>
            </p: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7382602" y="3426073"/>
                  <a:ext cx="0" cy="46833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65" name="Group 164"/>
                <p:cNvGrpSpPr/>
                <p:nvPr/>
              </p:nvGrpSpPr>
              <p:grpSpPr>
                <a:xfrm>
                  <a:off x="6248400" y="3581400"/>
                  <a:ext cx="1131412" cy="151723"/>
                  <a:chOff x="4280933" y="3830553"/>
                  <a:chExt cx="1131412" cy="151723"/>
                </a:xfrm>
              </p:grpSpPr>
              <p:sp>
                <p:nvSpPr>
                  <p:cNvPr id="166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4280933" y="3830553"/>
                    <a:ext cx="823818" cy="15172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5551" tIns="17777" rIns="35551" bIns="17777" anchor="ctr" anchorCtr="0"/>
                  <a:lstStyle>
                    <a:lvl1pPr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ctr" defTabSz="3540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ctr" defTabSz="3540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ctr" defTabSz="3540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ctr" defTabSz="3540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501" dirty="0"/>
                      <a:t>NARCOTICS UNIT</a:t>
                    </a:r>
                    <a:endParaRPr lang="en-US" altLang="en-US" sz="501" dirty="0">
                      <a:solidFill>
                        <a:schemeClr val="accent2"/>
                      </a:solidFill>
                    </a:endParaRPr>
                  </a:p>
                </p:txBody>
              </p:sp>
              <p:cxnSp>
                <p:nvCxnSpPr>
                  <p:cNvPr id="167" name="Straight Connector 166"/>
                  <p:cNvCxnSpPr/>
                  <p:nvPr/>
                </p:nvCxnSpPr>
                <p:spPr>
                  <a:xfrm flipV="1">
                    <a:off x="5097817" y="3906414"/>
                    <a:ext cx="314528" cy="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8" name="Group 167"/>
                <p:cNvGrpSpPr/>
                <p:nvPr/>
              </p:nvGrpSpPr>
              <p:grpSpPr>
                <a:xfrm>
                  <a:off x="6248400" y="3815866"/>
                  <a:ext cx="1131412" cy="152319"/>
                  <a:chOff x="4280933" y="3962440"/>
                  <a:chExt cx="1131412" cy="152319"/>
                </a:xfrm>
              </p:grpSpPr>
              <p:sp>
                <p:nvSpPr>
                  <p:cNvPr id="170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4280933" y="3962440"/>
                    <a:ext cx="832553" cy="15231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5551" tIns="17777" rIns="35551" bIns="17777" anchor="ctr" anchorCtr="0"/>
                  <a:lstStyle>
                    <a:lvl1pPr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defTabSz="354013"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ctr" defTabSz="3540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ctr" defTabSz="3540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ctr" defTabSz="3540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ctr" defTabSz="3540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500" b="1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501" dirty="0"/>
                      <a:t>GUN UNIT</a:t>
                    </a:r>
                    <a:endParaRPr lang="en-US" altLang="en-US" sz="501" dirty="0">
                      <a:solidFill>
                        <a:srgbClr val="0000FF"/>
                      </a:solidFill>
                    </a:endParaRPr>
                  </a:p>
                </p:txBody>
              </p:sp>
              <p:cxnSp>
                <p:nvCxnSpPr>
                  <p:cNvPr id="172" name="Straight Connector 171"/>
                  <p:cNvCxnSpPr/>
                  <p:nvPr/>
                </p:nvCxnSpPr>
                <p:spPr>
                  <a:xfrm flipV="1">
                    <a:off x="5112327" y="4040980"/>
                    <a:ext cx="300018" cy="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5A39E9D-EF42-48FF-B00F-2A15003FED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61" y="605031"/>
            <a:ext cx="1525681" cy="11515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1A58AA4-B60E-4C8E-A733-E23553872A1A}"/>
              </a:ext>
            </a:extLst>
          </p:cNvPr>
          <p:cNvSpPr txBox="1"/>
          <p:nvPr/>
        </p:nvSpPr>
        <p:spPr>
          <a:xfrm>
            <a:off x="2615833" y="892314"/>
            <a:ext cx="7920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ontserrat" panose="00000500000000000000" pitchFamily="50" charset="0"/>
              </a:rPr>
              <a:t>DAVENPORT POLICE DEPARTMENT</a:t>
            </a:r>
          </a:p>
          <a:p>
            <a:r>
              <a:rPr lang="en-US" sz="2000" dirty="0">
                <a:latin typeface="Montserrat" panose="00000500000000000000" pitchFamily="50" charset="0"/>
              </a:rPr>
              <a:t>ORGANIZATIONAL CHART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D85476-0591-4D96-BD39-990252E3FB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543" y="7878642"/>
            <a:ext cx="1008847" cy="101137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4205D48-646C-4243-AF25-4539419AFFA5}"/>
              </a:ext>
            </a:extLst>
          </p:cNvPr>
          <p:cNvSpPr txBox="1"/>
          <p:nvPr/>
        </p:nvSpPr>
        <p:spPr>
          <a:xfrm>
            <a:off x="11125200" y="7318530"/>
            <a:ext cx="1489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253746"/>
                </a:solidFill>
              </a:rPr>
              <a:t>Updated 08.14.2023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43281</TotalTime>
  <Words>166</Words>
  <Application>Microsoft Office PowerPoint</Application>
  <PresentationFormat>Custom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Montserrat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Chisholm, Kyle</dc:creator>
  <cp:lastModifiedBy>Farrell, Owen</cp:lastModifiedBy>
  <cp:revision>1968</cp:revision>
  <cp:lastPrinted>2021-10-28T19:03:00Z</cp:lastPrinted>
  <dcterms:modified xsi:type="dcterms:W3CDTF">2023-08-14T19:12:39Z</dcterms:modified>
</cp:coreProperties>
</file>